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4"/>
  </p:sldMasterIdLst>
  <p:notesMasterIdLst>
    <p:notesMasterId r:id="rId20"/>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x="9144000" cy="5143500" type="screen16x9"/>
  <p:notesSz cx="6858000" cy="9144000"/>
  <p:embeddedFontLst>
    <p:embeddedFont>
      <p:font typeface="Franklin Gothic" panose="020B0604020202020204" charset="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162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png>
</file>

<file path=ppt/media/image10.jpg>
</file>

<file path=ppt/media/image11.png>
</file>

<file path=ppt/media/image12.jpg>
</file>

<file path=ppt/media/image13.jpg>
</file>

<file path=ppt/media/image14.jp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Google Shape;50;g1345ce8f04f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 name="Google Shape;51;g1345ce8f04f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3422df81bf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3422df81bf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3422df81bf_0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3422df81bf_0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3422df81bf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3422df81bf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3422df81bf_0_2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3422df81bf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3422df81bf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3422df81bf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3422df81bf_0_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3422df81bf_0_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32319b34f5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32319b34f5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132319b34f5_0_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132319b34f5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345ce8f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1345ce8f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345ce8f04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345ce8f04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3422df81bf_0_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3422df81bf_0_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3422df81b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3422df81b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3422df81bf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3422df81bf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3422df81bf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3422df81bf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824701" y="1130675"/>
            <a:ext cx="7494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Franklin Gothic"/>
              <a:buNone/>
              <a:defRPr sz="5200">
                <a:latin typeface="Franklin Gothic"/>
                <a:ea typeface="Franklin Gothic"/>
                <a:cs typeface="Franklin Gothic"/>
                <a:sym typeface="Franklin Gothic"/>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574100" y="3276975"/>
            <a:ext cx="5995800" cy="587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txBox="1">
            <a:spLocks noGrp="1"/>
          </p:cNvSpPr>
          <p:nvPr>
            <p:ph type="subTitle" idx="2"/>
          </p:nvPr>
        </p:nvSpPr>
        <p:spPr>
          <a:xfrm>
            <a:off x="1574100" y="3774700"/>
            <a:ext cx="5995800" cy="587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9"/>
        <p:cNvGrpSpPr/>
        <p:nvPr/>
      </p:nvGrpSpPr>
      <p:grpSpPr>
        <a:xfrm>
          <a:off x="0" y="0"/>
          <a:ext cx="0" cy="0"/>
          <a:chOff x="0" y="0"/>
          <a:chExt cx="0" cy="0"/>
        </a:xfrm>
      </p:grpSpPr>
      <p:sp>
        <p:nvSpPr>
          <p:cNvPr id="40" name="Google Shape;40;p11"/>
          <p:cNvSpPr/>
          <p:nvPr/>
        </p:nvSpPr>
        <p:spPr>
          <a:xfrm>
            <a:off x="4572000" y="-125"/>
            <a:ext cx="4572000" cy="5143500"/>
          </a:xfrm>
          <a:prstGeom prst="rect">
            <a:avLst/>
          </a:prstGeom>
          <a:gradFill>
            <a:gsLst>
              <a:gs pos="0">
                <a:srgbClr val="FFFFFF"/>
              </a:gs>
              <a:gs pos="100000">
                <a:srgbClr val="B3B3B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1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1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rgbClr val="232D4B"/>
              </a:buClr>
              <a:buSzPts val="1800"/>
              <a:buChar char="●"/>
              <a:defRPr>
                <a:solidFill>
                  <a:srgbClr val="232D4B"/>
                </a:solidFill>
              </a:defRPr>
            </a:lvl1pPr>
            <a:lvl2pPr marL="914400" lvl="1" indent="-317500">
              <a:spcBef>
                <a:spcPts val="0"/>
              </a:spcBef>
              <a:spcAft>
                <a:spcPts val="0"/>
              </a:spcAft>
              <a:buClr>
                <a:srgbClr val="232D4B"/>
              </a:buClr>
              <a:buSzPts val="1400"/>
              <a:buChar char="○"/>
              <a:defRPr>
                <a:solidFill>
                  <a:srgbClr val="232D4B"/>
                </a:solidFill>
              </a:defRPr>
            </a:lvl2pPr>
            <a:lvl3pPr marL="1371600" lvl="2" indent="-317500">
              <a:spcBef>
                <a:spcPts val="0"/>
              </a:spcBef>
              <a:spcAft>
                <a:spcPts val="0"/>
              </a:spcAft>
              <a:buClr>
                <a:srgbClr val="232D4B"/>
              </a:buClr>
              <a:buSzPts val="1400"/>
              <a:buChar char="■"/>
              <a:defRPr>
                <a:solidFill>
                  <a:srgbClr val="232D4B"/>
                </a:solidFill>
              </a:defRPr>
            </a:lvl3pPr>
            <a:lvl4pPr marL="1828800" lvl="3" indent="-317500">
              <a:spcBef>
                <a:spcPts val="0"/>
              </a:spcBef>
              <a:spcAft>
                <a:spcPts val="0"/>
              </a:spcAft>
              <a:buClr>
                <a:srgbClr val="232D4B"/>
              </a:buClr>
              <a:buSzPts val="1400"/>
              <a:buChar char="●"/>
              <a:defRPr>
                <a:solidFill>
                  <a:srgbClr val="232D4B"/>
                </a:solidFill>
              </a:defRPr>
            </a:lvl4pPr>
            <a:lvl5pPr marL="2286000" lvl="4" indent="-317500">
              <a:spcBef>
                <a:spcPts val="0"/>
              </a:spcBef>
              <a:spcAft>
                <a:spcPts val="0"/>
              </a:spcAft>
              <a:buClr>
                <a:srgbClr val="232D4B"/>
              </a:buClr>
              <a:buSzPts val="1400"/>
              <a:buChar char="○"/>
              <a:defRPr>
                <a:solidFill>
                  <a:srgbClr val="232D4B"/>
                </a:solidFill>
              </a:defRPr>
            </a:lvl5pPr>
            <a:lvl6pPr marL="2743200" lvl="5" indent="-317500">
              <a:spcBef>
                <a:spcPts val="0"/>
              </a:spcBef>
              <a:spcAft>
                <a:spcPts val="0"/>
              </a:spcAft>
              <a:buClr>
                <a:srgbClr val="232D4B"/>
              </a:buClr>
              <a:buSzPts val="1400"/>
              <a:buChar char="■"/>
              <a:defRPr>
                <a:solidFill>
                  <a:srgbClr val="232D4B"/>
                </a:solidFill>
              </a:defRPr>
            </a:lvl6pPr>
            <a:lvl7pPr marL="3200400" lvl="6" indent="-317500">
              <a:spcBef>
                <a:spcPts val="0"/>
              </a:spcBef>
              <a:spcAft>
                <a:spcPts val="0"/>
              </a:spcAft>
              <a:buClr>
                <a:srgbClr val="232D4B"/>
              </a:buClr>
              <a:buSzPts val="1400"/>
              <a:buChar char="●"/>
              <a:defRPr>
                <a:solidFill>
                  <a:srgbClr val="232D4B"/>
                </a:solidFill>
              </a:defRPr>
            </a:lvl7pPr>
            <a:lvl8pPr marL="3657600" lvl="7" indent="-317500">
              <a:spcBef>
                <a:spcPts val="0"/>
              </a:spcBef>
              <a:spcAft>
                <a:spcPts val="0"/>
              </a:spcAft>
              <a:buClr>
                <a:srgbClr val="232D4B"/>
              </a:buClr>
              <a:buSzPts val="1400"/>
              <a:buChar char="○"/>
              <a:defRPr>
                <a:solidFill>
                  <a:srgbClr val="232D4B"/>
                </a:solidFill>
              </a:defRPr>
            </a:lvl8pPr>
            <a:lvl9pPr marL="4114800" lvl="8" indent="-317500">
              <a:spcBef>
                <a:spcPts val="0"/>
              </a:spcBef>
              <a:spcAft>
                <a:spcPts val="0"/>
              </a:spcAft>
              <a:buClr>
                <a:srgbClr val="232D4B"/>
              </a:buClr>
              <a:buSzPts val="1400"/>
              <a:buChar char="■"/>
              <a:defRPr>
                <a:solidFill>
                  <a:srgbClr val="232D4B"/>
                </a:solidFill>
              </a:defRPr>
            </a:lvl9pPr>
          </a:lstStyle>
          <a:p>
            <a:endParaRPr/>
          </a:p>
        </p:txBody>
      </p:sp>
      <p:sp>
        <p:nvSpPr>
          <p:cNvPr id="44" name="Google Shape;4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45"/>
        <p:cNvGrpSpPr/>
        <p:nvPr/>
      </p:nvGrpSpPr>
      <p:grpSpPr>
        <a:xfrm>
          <a:off x="0" y="0"/>
          <a:ext cx="0" cy="0"/>
          <a:chOff x="0" y="0"/>
          <a:chExt cx="0" cy="0"/>
        </a:xfrm>
      </p:grpSpPr>
      <p:sp>
        <p:nvSpPr>
          <p:cNvPr id="46" name="Google Shape;4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Slide" type="blank">
  <p:cSld name="BLANK">
    <p:bg>
      <p:bgPr>
        <a:blipFill>
          <a:blip r:embed="rId2">
            <a:alphaModFix/>
          </a:blip>
          <a:stretch>
            <a:fillRect/>
          </a:stretch>
        </a:blip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Video Slide" type="secHead">
  <p:cSld name="SECTION_HEADER">
    <p:bg>
      <p:bgPr>
        <a:blipFill>
          <a:blip r:embed="rId2">
            <a:alphaModFix/>
          </a:blip>
          <a:stretch>
            <a:fillRect/>
          </a:stretch>
        </a:blip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6" name="Google Shape;16;p3"/>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Video Slide 1">
  <p:cSld name="SECTION_HEADER_1">
    <p:bg>
      <p:bgPr>
        <a:blipFill>
          <a:blip r:embed="rId2">
            <a:alphaModFix/>
          </a:blip>
          <a:stretch>
            <a:fillRect/>
          </a:stretch>
        </a:blip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19" name="Google Shape;19;p4"/>
          <p:cNvSpPr txBox="1"/>
          <p:nvPr/>
        </p:nvSpPr>
        <p:spPr>
          <a:xfrm>
            <a:off x="7006425" y="2959650"/>
            <a:ext cx="17085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000">
              <a:latin typeface="Franklin Gothic"/>
              <a:ea typeface="Franklin Gothic"/>
              <a:cs typeface="Franklin Gothic"/>
              <a:sym typeface="Franklin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4" name="Google Shape;24;p6"/>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a:spcBef>
                <a:spcPts val="0"/>
              </a:spcBef>
              <a:spcAft>
                <a:spcPts val="0"/>
              </a:spcAft>
              <a:buSzPts val="3800"/>
              <a:buNone/>
              <a:defRPr sz="38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0" name="Google Shape;30;p8"/>
          <p:cNvSpPr txBox="1">
            <a:spLocks noGrp="1"/>
          </p:cNvSpPr>
          <p:nvPr>
            <p:ph type="title"/>
          </p:nvPr>
        </p:nvSpPr>
        <p:spPr>
          <a:xfrm>
            <a:off x="529800" y="526800"/>
            <a:ext cx="6113100" cy="690900"/>
          </a:xfrm>
          <a:prstGeom prst="rect">
            <a:avLst/>
          </a:prstGeom>
        </p:spPr>
        <p:txBody>
          <a:bodyPr spcFirstLastPara="1" wrap="square" lIns="91425" tIns="91425" rIns="91425" bIns="91425" anchor="ctr" anchorCtr="0">
            <a:normAutofit/>
          </a:bodyPr>
          <a:lstStyle>
            <a:lvl1pPr lvl="0" rtl="0">
              <a:spcBef>
                <a:spcPts val="0"/>
              </a:spcBef>
              <a:spcAft>
                <a:spcPts val="0"/>
              </a:spcAft>
              <a:buSzPts val="3800"/>
              <a:buNone/>
              <a:defRPr sz="3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b="1"/>
            </a:lvl2pPr>
            <a:lvl3pPr lvl="2">
              <a:spcBef>
                <a:spcPts val="0"/>
              </a:spcBef>
              <a:spcAft>
                <a:spcPts val="0"/>
              </a:spcAft>
              <a:buSzPts val="4800"/>
              <a:buNone/>
              <a:defRPr sz="4800" b="1"/>
            </a:lvl3pPr>
            <a:lvl4pPr lvl="3">
              <a:spcBef>
                <a:spcPts val="0"/>
              </a:spcBef>
              <a:spcAft>
                <a:spcPts val="0"/>
              </a:spcAft>
              <a:buSzPts val="4800"/>
              <a:buNone/>
              <a:defRPr sz="4800" b="1"/>
            </a:lvl4pPr>
            <a:lvl5pPr lvl="4">
              <a:spcBef>
                <a:spcPts val="0"/>
              </a:spcBef>
              <a:spcAft>
                <a:spcPts val="0"/>
              </a:spcAft>
              <a:buSzPts val="4800"/>
              <a:buNone/>
              <a:defRPr sz="4800" b="1"/>
            </a:lvl5pPr>
            <a:lvl6pPr lvl="5">
              <a:spcBef>
                <a:spcPts val="0"/>
              </a:spcBef>
              <a:spcAft>
                <a:spcPts val="0"/>
              </a:spcAft>
              <a:buSzPts val="4800"/>
              <a:buNone/>
              <a:defRPr sz="4800" b="1"/>
            </a:lvl6pPr>
            <a:lvl7pPr lvl="6">
              <a:spcBef>
                <a:spcPts val="0"/>
              </a:spcBef>
              <a:spcAft>
                <a:spcPts val="0"/>
              </a:spcAft>
              <a:buSzPts val="4800"/>
              <a:buNone/>
              <a:defRPr sz="4800" b="1"/>
            </a:lvl7pPr>
            <a:lvl8pPr lvl="7">
              <a:spcBef>
                <a:spcPts val="0"/>
              </a:spcBef>
              <a:spcAft>
                <a:spcPts val="0"/>
              </a:spcAft>
              <a:buSzPts val="4800"/>
              <a:buNone/>
              <a:defRPr sz="4800" b="1"/>
            </a:lvl8pPr>
            <a:lvl9pPr lvl="8">
              <a:spcBef>
                <a:spcPts val="0"/>
              </a:spcBef>
              <a:spcAft>
                <a:spcPts val="0"/>
              </a:spcAft>
              <a:buSzPts val="4800"/>
              <a:buNone/>
              <a:defRPr sz="4800" b="1"/>
            </a:lvl9pPr>
          </a:lstStyle>
          <a:p>
            <a:endParaRPr/>
          </a:p>
        </p:txBody>
      </p:sp>
      <p:sp>
        <p:nvSpPr>
          <p:cNvPr id="33" name="Google Shape;3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34" name="Google Shape;34;p9"/>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2100"/>
              <a:buNone/>
              <a:defRPr sz="2100"/>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1">
  <p:cSld name="MAIN_POINT_1">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title"/>
          </p:nvPr>
        </p:nvSpPr>
        <p:spPr>
          <a:xfrm>
            <a:off x="490250" y="1984225"/>
            <a:ext cx="6225300" cy="1588800"/>
          </a:xfrm>
          <a:prstGeom prst="rect">
            <a:avLst/>
          </a:prstGeom>
        </p:spPr>
        <p:txBody>
          <a:bodyPr spcFirstLastPara="1" wrap="square" lIns="91425" tIns="91425" rIns="91425" bIns="91425" anchor="ctr" anchorCtr="0">
            <a:normAutofit/>
          </a:bodyPr>
          <a:lstStyle>
            <a:lvl1pPr lvl="0" rtl="0">
              <a:spcBef>
                <a:spcPts val="0"/>
              </a:spcBef>
              <a:spcAft>
                <a:spcPts val="0"/>
              </a:spcAft>
              <a:buClr>
                <a:schemeClr val="dk1"/>
              </a:buClr>
              <a:buSzPts val="4800"/>
              <a:buNone/>
              <a:defRPr sz="4800">
                <a:solidFill>
                  <a:schemeClr val="dk1"/>
                </a:solidFill>
              </a:defRPr>
            </a:lvl1pPr>
            <a:lvl2pPr lvl="1" rtl="0">
              <a:spcBef>
                <a:spcPts val="0"/>
              </a:spcBef>
              <a:spcAft>
                <a:spcPts val="0"/>
              </a:spcAft>
              <a:buSzPts val="4800"/>
              <a:buNone/>
              <a:defRPr sz="4800" b="1"/>
            </a:lvl2pPr>
            <a:lvl3pPr lvl="2" rtl="0">
              <a:spcBef>
                <a:spcPts val="0"/>
              </a:spcBef>
              <a:spcAft>
                <a:spcPts val="0"/>
              </a:spcAft>
              <a:buSzPts val="4800"/>
              <a:buNone/>
              <a:defRPr sz="4800" b="1"/>
            </a:lvl3pPr>
            <a:lvl4pPr lvl="3" rtl="0">
              <a:spcBef>
                <a:spcPts val="0"/>
              </a:spcBef>
              <a:spcAft>
                <a:spcPts val="0"/>
              </a:spcAft>
              <a:buSzPts val="4800"/>
              <a:buNone/>
              <a:defRPr sz="4800" b="1"/>
            </a:lvl4pPr>
            <a:lvl5pPr lvl="4" rtl="0">
              <a:spcBef>
                <a:spcPts val="0"/>
              </a:spcBef>
              <a:spcAft>
                <a:spcPts val="0"/>
              </a:spcAft>
              <a:buSzPts val="4800"/>
              <a:buNone/>
              <a:defRPr sz="4800" b="1"/>
            </a:lvl5pPr>
            <a:lvl6pPr lvl="5" rtl="0">
              <a:spcBef>
                <a:spcPts val="0"/>
              </a:spcBef>
              <a:spcAft>
                <a:spcPts val="0"/>
              </a:spcAft>
              <a:buSzPts val="4800"/>
              <a:buNone/>
              <a:defRPr sz="4800" b="1"/>
            </a:lvl6pPr>
            <a:lvl7pPr lvl="6" rtl="0">
              <a:spcBef>
                <a:spcPts val="0"/>
              </a:spcBef>
              <a:spcAft>
                <a:spcPts val="0"/>
              </a:spcAft>
              <a:buSzPts val="4800"/>
              <a:buNone/>
              <a:defRPr sz="4800" b="1"/>
            </a:lvl7pPr>
            <a:lvl8pPr lvl="7" rtl="0">
              <a:spcBef>
                <a:spcPts val="0"/>
              </a:spcBef>
              <a:spcAft>
                <a:spcPts val="0"/>
              </a:spcAft>
              <a:buSzPts val="4800"/>
              <a:buNone/>
              <a:defRPr sz="4800" b="1"/>
            </a:lvl8pPr>
            <a:lvl9pPr lvl="8" rtl="0">
              <a:spcBef>
                <a:spcPts val="0"/>
              </a:spcBef>
              <a:spcAft>
                <a:spcPts val="0"/>
              </a:spcAft>
              <a:buSzPts val="4800"/>
              <a:buNone/>
              <a:defRPr sz="4800" b="1"/>
            </a:lvl9pPr>
          </a:lstStyle>
          <a:p>
            <a:endParaRPr/>
          </a:p>
        </p:txBody>
      </p:sp>
      <p:sp>
        <p:nvSpPr>
          <p:cNvPr id="37" name="Google Shape;3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8" name="Google Shape;38;p10"/>
          <p:cNvSpPr txBox="1">
            <a:spLocks noGrp="1"/>
          </p:cNvSpPr>
          <p:nvPr>
            <p:ph type="subTitle" idx="1"/>
          </p:nvPr>
        </p:nvSpPr>
        <p:spPr>
          <a:xfrm>
            <a:off x="490250" y="1188975"/>
            <a:ext cx="6468300" cy="587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dk1"/>
              </a:buClr>
              <a:buSzPts val="2100"/>
              <a:buNone/>
              <a:defRPr sz="2100">
                <a:solidFill>
                  <a:schemeClr val="dk1"/>
                </a:solidFill>
              </a:defRPr>
            </a:lvl1pPr>
            <a:lvl2pPr lvl="1" rtl="0">
              <a:lnSpc>
                <a:spcPct val="100000"/>
              </a:lnSpc>
              <a:spcBef>
                <a:spcPts val="0"/>
              </a:spcBef>
              <a:spcAft>
                <a:spcPts val="0"/>
              </a:spcAft>
              <a:buClr>
                <a:schemeClr val="dk1"/>
              </a:buClr>
              <a:buSzPts val="2400"/>
              <a:buNone/>
              <a:defRPr sz="2400">
                <a:solidFill>
                  <a:schemeClr val="dk1"/>
                </a:solidFill>
              </a:defRPr>
            </a:lvl2pPr>
            <a:lvl3pPr lvl="2" rtl="0">
              <a:lnSpc>
                <a:spcPct val="100000"/>
              </a:lnSpc>
              <a:spcBef>
                <a:spcPts val="0"/>
              </a:spcBef>
              <a:spcAft>
                <a:spcPts val="0"/>
              </a:spcAft>
              <a:buClr>
                <a:schemeClr val="dk1"/>
              </a:buClr>
              <a:buSzPts val="2400"/>
              <a:buNone/>
              <a:defRPr sz="2400">
                <a:solidFill>
                  <a:schemeClr val="dk1"/>
                </a:solidFill>
              </a:defRPr>
            </a:lvl3pPr>
            <a:lvl4pPr lvl="3" rtl="0">
              <a:lnSpc>
                <a:spcPct val="100000"/>
              </a:lnSpc>
              <a:spcBef>
                <a:spcPts val="0"/>
              </a:spcBef>
              <a:spcAft>
                <a:spcPts val="0"/>
              </a:spcAft>
              <a:buClr>
                <a:schemeClr val="dk1"/>
              </a:buClr>
              <a:buSzPts val="2400"/>
              <a:buNone/>
              <a:defRPr sz="2400">
                <a:solidFill>
                  <a:schemeClr val="dk1"/>
                </a:solidFill>
              </a:defRPr>
            </a:lvl4pPr>
            <a:lvl5pPr lvl="4" rtl="0">
              <a:lnSpc>
                <a:spcPct val="100000"/>
              </a:lnSpc>
              <a:spcBef>
                <a:spcPts val="0"/>
              </a:spcBef>
              <a:spcAft>
                <a:spcPts val="0"/>
              </a:spcAft>
              <a:buClr>
                <a:schemeClr val="dk1"/>
              </a:buClr>
              <a:buSzPts val="2400"/>
              <a:buNone/>
              <a:defRPr sz="2400">
                <a:solidFill>
                  <a:schemeClr val="dk1"/>
                </a:solidFill>
              </a:defRPr>
            </a:lvl5pPr>
            <a:lvl6pPr lvl="5" rtl="0">
              <a:lnSpc>
                <a:spcPct val="100000"/>
              </a:lnSpc>
              <a:spcBef>
                <a:spcPts val="0"/>
              </a:spcBef>
              <a:spcAft>
                <a:spcPts val="0"/>
              </a:spcAft>
              <a:buClr>
                <a:schemeClr val="dk1"/>
              </a:buClr>
              <a:buSzPts val="2400"/>
              <a:buNone/>
              <a:defRPr sz="2400">
                <a:solidFill>
                  <a:schemeClr val="dk1"/>
                </a:solidFill>
              </a:defRPr>
            </a:lvl6pPr>
            <a:lvl7pPr lvl="6" rtl="0">
              <a:lnSpc>
                <a:spcPct val="100000"/>
              </a:lnSpc>
              <a:spcBef>
                <a:spcPts val="0"/>
              </a:spcBef>
              <a:spcAft>
                <a:spcPts val="0"/>
              </a:spcAft>
              <a:buClr>
                <a:schemeClr val="dk1"/>
              </a:buClr>
              <a:buSzPts val="2400"/>
              <a:buNone/>
              <a:defRPr sz="2400">
                <a:solidFill>
                  <a:schemeClr val="dk1"/>
                </a:solidFill>
              </a:defRPr>
            </a:lvl7pPr>
            <a:lvl8pPr lvl="7" rtl="0">
              <a:lnSpc>
                <a:spcPct val="100000"/>
              </a:lnSpc>
              <a:spcBef>
                <a:spcPts val="0"/>
              </a:spcBef>
              <a:spcAft>
                <a:spcPts val="0"/>
              </a:spcAft>
              <a:buClr>
                <a:schemeClr val="dk1"/>
              </a:buClr>
              <a:buSzPts val="2400"/>
              <a:buNone/>
              <a:defRPr sz="2400">
                <a:solidFill>
                  <a:schemeClr val="dk1"/>
                </a:solidFill>
              </a:defRPr>
            </a:lvl8pPr>
            <a:lvl9pPr lvl="8" rtl="0">
              <a:lnSpc>
                <a:spcPct val="100000"/>
              </a:lnSpc>
              <a:spcBef>
                <a:spcPts val="0"/>
              </a:spcBef>
              <a:spcAft>
                <a:spcPts val="0"/>
              </a:spcAft>
              <a:buClr>
                <a:schemeClr val="dk1"/>
              </a:buClr>
              <a:buSzPts val="2400"/>
              <a:buNone/>
              <a:defRPr sz="2400">
                <a:solidFill>
                  <a:schemeClr val="dk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232D4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Franklin Gothic"/>
              <a:buNone/>
              <a:defRPr sz="2800" b="1">
                <a:solidFill>
                  <a:schemeClr val="lt1"/>
                </a:solidFill>
                <a:latin typeface="Franklin Gothic"/>
                <a:ea typeface="Franklin Gothic"/>
                <a:cs typeface="Franklin Gothic"/>
                <a:sym typeface="Franklin Gothic"/>
              </a:defRPr>
            </a:lvl1pPr>
            <a:lvl2pPr lvl="1">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2pPr>
            <a:lvl3pPr lvl="2">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3pPr>
            <a:lvl4pPr lvl="3">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4pPr>
            <a:lvl5pPr lvl="4">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5pPr>
            <a:lvl6pPr lvl="5">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6pPr>
            <a:lvl7pPr lvl="6">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7pPr>
            <a:lvl8pPr lvl="7">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8pPr>
            <a:lvl9pPr lvl="8">
              <a:spcBef>
                <a:spcPts val="0"/>
              </a:spcBef>
              <a:spcAft>
                <a:spcPts val="0"/>
              </a:spcAft>
              <a:buClr>
                <a:schemeClr val="dk1"/>
              </a:buClr>
              <a:buSzPts val="2800"/>
              <a:buFont typeface="Franklin Gothic"/>
              <a:buNone/>
              <a:defRPr sz="2800">
                <a:solidFill>
                  <a:schemeClr val="dk1"/>
                </a:solidFill>
                <a:latin typeface="Franklin Gothic"/>
                <a:ea typeface="Franklin Gothic"/>
                <a:cs typeface="Franklin Gothic"/>
                <a:sym typeface="Franklin Goth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1"/>
              </a:buClr>
              <a:buSzPts val="1800"/>
              <a:buFont typeface="Franklin Gothic"/>
              <a:buChar char="●"/>
              <a:defRPr sz="1800">
                <a:solidFill>
                  <a:schemeClr val="lt1"/>
                </a:solidFill>
                <a:latin typeface="Franklin Gothic"/>
                <a:ea typeface="Franklin Gothic"/>
                <a:cs typeface="Franklin Gothic"/>
                <a:sym typeface="Franklin Gothic"/>
              </a:defRPr>
            </a:lvl1pPr>
            <a:lvl2pPr marL="914400" lvl="1"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2pPr>
            <a:lvl3pPr marL="1371600" lvl="2"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3pPr>
            <a:lvl4pPr marL="1828800" lvl="3"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4pPr>
            <a:lvl5pPr marL="2286000" lvl="4"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5pPr>
            <a:lvl6pPr marL="2743200" lvl="5"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6pPr>
            <a:lvl7pPr marL="3200400" lvl="6"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7pPr>
            <a:lvl8pPr marL="3657600" lvl="7"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8pPr>
            <a:lvl9pPr marL="4114800" lvl="8" indent="-317500">
              <a:lnSpc>
                <a:spcPct val="115000"/>
              </a:lnSpc>
              <a:spcBef>
                <a:spcPts val="0"/>
              </a:spcBef>
              <a:spcAft>
                <a:spcPts val="0"/>
              </a:spcAft>
              <a:buClr>
                <a:schemeClr val="lt1"/>
              </a:buClr>
              <a:buSzPts val="1400"/>
              <a:buFont typeface="Franklin Gothic"/>
              <a:buChar char="■"/>
              <a:defRPr>
                <a:solidFill>
                  <a:schemeClr val="lt1"/>
                </a:solidFill>
                <a:latin typeface="Franklin Gothic"/>
                <a:ea typeface="Franklin Gothic"/>
                <a:cs typeface="Franklin Gothic"/>
                <a:sym typeface="Franklin Gothic"/>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defRPr>
            </a:lvl1pPr>
            <a:lvl2pPr lvl="1" algn="r">
              <a:buNone/>
              <a:defRPr sz="1000">
                <a:solidFill>
                  <a:schemeClr val="lt1"/>
                </a:solidFill>
              </a:defRPr>
            </a:lvl2pPr>
            <a:lvl3pPr lvl="2" algn="r">
              <a:buNone/>
              <a:defRPr sz="1000">
                <a:solidFill>
                  <a:schemeClr val="lt1"/>
                </a:solidFill>
              </a:defRPr>
            </a:lvl3pPr>
            <a:lvl4pPr lvl="3" algn="r">
              <a:buNone/>
              <a:defRPr sz="1000">
                <a:solidFill>
                  <a:schemeClr val="lt1"/>
                </a:solidFill>
              </a:defRPr>
            </a:lvl4pPr>
            <a:lvl5pPr lvl="4" algn="r">
              <a:buNone/>
              <a:defRPr sz="1000">
                <a:solidFill>
                  <a:schemeClr val="lt1"/>
                </a:solidFill>
              </a:defRPr>
            </a:lvl5pPr>
            <a:lvl6pPr lvl="5" algn="r">
              <a:buNone/>
              <a:defRPr sz="1000">
                <a:solidFill>
                  <a:schemeClr val="lt1"/>
                </a:solidFill>
              </a:defRPr>
            </a:lvl6pPr>
            <a:lvl7pPr lvl="6" algn="r">
              <a:buNone/>
              <a:defRPr sz="1000">
                <a:solidFill>
                  <a:schemeClr val="lt1"/>
                </a:solidFill>
              </a:defRPr>
            </a:lvl7pPr>
            <a:lvl8pPr lvl="7" algn="r">
              <a:buNone/>
              <a:defRPr sz="1000">
                <a:solidFill>
                  <a:schemeClr val="lt1"/>
                </a:solidFill>
              </a:defRPr>
            </a:lvl8pPr>
            <a:lvl9pPr lvl="8" algn="r">
              <a:buNone/>
              <a:defRPr sz="1000">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9.xml"/><Relationship Id="rId5" Type="http://schemas.openxmlformats.org/officeDocument/2006/relationships/image" Target="../media/image15.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9.xml"/><Relationship Id="rId5" Type="http://schemas.openxmlformats.org/officeDocument/2006/relationships/image" Target="../media/image11.png"/><Relationship Id="rId4" Type="http://schemas.openxmlformats.org/officeDocument/2006/relationships/image" Target="../media/image14.jpg"/></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3" name="Google Shape;53;p14"/>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a:t>
            </a:fld>
            <a:endParaRPr sz="1200">
              <a:solidFill>
                <a:srgbClr val="1A2835"/>
              </a:solidFill>
              <a:latin typeface="Franklin Gothic"/>
              <a:ea typeface="Franklin Gothic"/>
              <a:cs typeface="Franklin Gothic"/>
              <a:sym typeface="Franklin Gothic"/>
            </a:endParaRPr>
          </a:p>
        </p:txBody>
      </p:sp>
      <p:sp>
        <p:nvSpPr>
          <p:cNvPr id="54" name="Google Shape;54;p14"/>
          <p:cNvSpPr txBox="1">
            <a:spLocks noGrp="1"/>
          </p:cNvSpPr>
          <p:nvPr>
            <p:ph type="title"/>
          </p:nvPr>
        </p:nvSpPr>
        <p:spPr>
          <a:xfrm>
            <a:off x="686375" y="2229725"/>
            <a:ext cx="7773300" cy="8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4820">
                <a:solidFill>
                  <a:srgbClr val="1A2835"/>
                </a:solidFill>
              </a:rPr>
              <a:t>Presentation Title</a:t>
            </a:r>
            <a:endParaRPr sz="4820">
              <a:solidFill>
                <a:srgbClr val="1A2835"/>
              </a:solidFill>
            </a:endParaRPr>
          </a:p>
        </p:txBody>
      </p:sp>
      <p:sp>
        <p:nvSpPr>
          <p:cNvPr id="55" name="Google Shape;55;p14"/>
          <p:cNvSpPr txBox="1">
            <a:spLocks noGrp="1"/>
          </p:cNvSpPr>
          <p:nvPr>
            <p:ph type="subTitle" idx="1"/>
          </p:nvPr>
        </p:nvSpPr>
        <p:spPr>
          <a:xfrm>
            <a:off x="686375" y="1929925"/>
            <a:ext cx="7773300" cy="3711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1018"/>
              <a:buNone/>
            </a:pPr>
            <a:r>
              <a:rPr lang="en" sz="1600">
                <a:solidFill>
                  <a:srgbClr val="1A2835"/>
                </a:solidFill>
              </a:rPr>
              <a:t>Subheading</a:t>
            </a:r>
            <a:endParaRPr sz="1600">
              <a:solidFill>
                <a:srgbClr val="1A2835"/>
              </a:solidFill>
            </a:endParaRPr>
          </a:p>
        </p:txBody>
      </p:sp>
      <p:sp>
        <p:nvSpPr>
          <p:cNvPr id="56" name="Google Shape;56;p14"/>
          <p:cNvSpPr txBox="1">
            <a:spLocks noGrp="1"/>
          </p:cNvSpPr>
          <p:nvPr>
            <p:ph type="subTitle" idx="4294967295"/>
          </p:nvPr>
        </p:nvSpPr>
        <p:spPr>
          <a:xfrm>
            <a:off x="686375" y="4341225"/>
            <a:ext cx="5995800" cy="371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rgbClr val="1A2835"/>
                </a:solidFill>
              </a:rPr>
              <a:t>MM/DD/YYYY</a:t>
            </a:r>
            <a:endParaRPr sz="1200">
              <a:solidFill>
                <a:srgbClr val="1A2835"/>
              </a:solidFill>
            </a:endParaRPr>
          </a:p>
        </p:txBody>
      </p:sp>
      <p:sp>
        <p:nvSpPr>
          <p:cNvPr id="57" name="Google Shape;57;p14"/>
          <p:cNvSpPr/>
          <p:nvPr/>
        </p:nvSpPr>
        <p:spPr>
          <a:xfrm rot="10800000" flipH="1">
            <a:off x="802250" y="31991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8" name="Google Shape;58;p14"/>
          <p:cNvPicPr preferRelativeResize="0"/>
          <p:nvPr/>
        </p:nvPicPr>
        <p:blipFill>
          <a:blip r:embed="rId4">
            <a:alphaModFix/>
          </a:blip>
          <a:stretch>
            <a:fillRect/>
          </a:stretch>
        </p:blipFill>
        <p:spPr>
          <a:xfrm>
            <a:off x="802200" y="455500"/>
            <a:ext cx="2191826" cy="1662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5"/>
        <p:cNvGrpSpPr/>
        <p:nvPr/>
      </p:nvGrpSpPr>
      <p:grpSpPr>
        <a:xfrm>
          <a:off x="0" y="0"/>
          <a:ext cx="0" cy="0"/>
          <a:chOff x="0" y="0"/>
          <a:chExt cx="0" cy="0"/>
        </a:xfrm>
      </p:grpSpPr>
      <p:sp>
        <p:nvSpPr>
          <p:cNvPr id="146" name="Google Shape;146;p23"/>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10</a:t>
            </a:fld>
            <a:endParaRPr sz="1200">
              <a:solidFill>
                <a:srgbClr val="1A2835"/>
              </a:solidFill>
              <a:latin typeface="Franklin Gothic"/>
              <a:ea typeface="Franklin Gothic"/>
              <a:cs typeface="Franklin Gothic"/>
              <a:sym typeface="Franklin Gothic"/>
            </a:endParaRPr>
          </a:p>
        </p:txBody>
      </p:sp>
      <p:pic>
        <p:nvPicPr>
          <p:cNvPr id="147" name="Google Shape;147;p23"/>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48" name="Google Shape;148;p23"/>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Slide Title</a:t>
            </a:r>
            <a:endParaRPr sz="3220">
              <a:solidFill>
                <a:srgbClr val="1A2835"/>
              </a:solidFill>
            </a:endParaRPr>
          </a:p>
        </p:txBody>
      </p:sp>
      <p:sp>
        <p:nvSpPr>
          <p:cNvPr id="149" name="Google Shape;149;p23"/>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txBox="1">
            <a:spLocks noGrp="1"/>
          </p:cNvSpPr>
          <p:nvPr>
            <p:ph type="title"/>
          </p:nvPr>
        </p:nvSpPr>
        <p:spPr>
          <a:xfrm>
            <a:off x="686375" y="1791600"/>
            <a:ext cx="5212200" cy="156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420" b="0">
                <a:solidFill>
                  <a:srgbClr val="1A2835"/>
                </a:solidFill>
              </a:rPr>
              <a:t>Maecenas faucibus mollis interdum. Cras mattis consectetur purus sit amet fermentum. Cras justo odio, dapibus ac facilisis in.</a:t>
            </a:r>
            <a:endParaRPr sz="2420" b="0">
              <a:solidFill>
                <a:srgbClr val="1A2835"/>
              </a:solidFill>
            </a:endParaRPr>
          </a:p>
        </p:txBody>
      </p:sp>
      <p:sp>
        <p:nvSpPr>
          <p:cNvPr id="151" name="Google Shape;151;p23"/>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5"/>
        <p:cNvGrpSpPr/>
        <p:nvPr/>
      </p:nvGrpSpPr>
      <p:grpSpPr>
        <a:xfrm>
          <a:off x="0" y="0"/>
          <a:ext cx="0" cy="0"/>
          <a:chOff x="0" y="0"/>
          <a:chExt cx="0" cy="0"/>
        </a:xfrm>
      </p:grpSpPr>
      <p:sp>
        <p:nvSpPr>
          <p:cNvPr id="156" name="Google Shape;156;p24"/>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11</a:t>
            </a:fld>
            <a:endParaRPr sz="1200">
              <a:solidFill>
                <a:srgbClr val="1A2835"/>
              </a:solidFill>
              <a:latin typeface="Franklin Gothic"/>
              <a:ea typeface="Franklin Gothic"/>
              <a:cs typeface="Franklin Gothic"/>
              <a:sym typeface="Franklin Gothic"/>
            </a:endParaRPr>
          </a:p>
        </p:txBody>
      </p:sp>
      <p:pic>
        <p:nvPicPr>
          <p:cNvPr id="157" name="Google Shape;157;p24"/>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58" name="Google Shape;158;p24"/>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159" name="Google Shape;159;p24"/>
          <p:cNvSpPr txBox="1">
            <a:spLocks noGrp="1"/>
          </p:cNvSpPr>
          <p:nvPr>
            <p:ph type="title"/>
          </p:nvPr>
        </p:nvSpPr>
        <p:spPr>
          <a:xfrm>
            <a:off x="686375" y="13102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60" name="Google Shape;160;p24"/>
          <p:cNvSpPr/>
          <p:nvPr/>
        </p:nvSpPr>
        <p:spPr>
          <a:xfrm rot="10800000" flipH="1">
            <a:off x="785100" y="18226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txBox="1">
            <a:spLocks noGrp="1"/>
          </p:cNvSpPr>
          <p:nvPr>
            <p:ph type="title"/>
          </p:nvPr>
        </p:nvSpPr>
        <p:spPr>
          <a:xfrm>
            <a:off x="686375" y="2002475"/>
            <a:ext cx="2128500" cy="1372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420" b="0">
                <a:solidFill>
                  <a:srgbClr val="1A2835"/>
                </a:solidFill>
              </a:rPr>
              <a:t>Vivamus sagittis lacus vel augue laoreet rutrum faucibus dolor auctor. Nullam quis risus eget urna mollis ornare vel eu leo.</a:t>
            </a:r>
            <a:endParaRPr sz="1420" b="0">
              <a:solidFill>
                <a:srgbClr val="1A2835"/>
              </a:solidFill>
            </a:endParaRPr>
          </a:p>
        </p:txBody>
      </p:sp>
      <p:sp>
        <p:nvSpPr>
          <p:cNvPr id="162" name="Google Shape;162;p24"/>
          <p:cNvSpPr txBox="1">
            <a:spLocks noGrp="1"/>
          </p:cNvSpPr>
          <p:nvPr>
            <p:ph type="title"/>
          </p:nvPr>
        </p:nvSpPr>
        <p:spPr>
          <a:xfrm>
            <a:off x="3507750" y="13102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63" name="Google Shape;163;p24"/>
          <p:cNvSpPr/>
          <p:nvPr/>
        </p:nvSpPr>
        <p:spPr>
          <a:xfrm rot="10800000" flipH="1">
            <a:off x="3606475" y="18226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txBox="1">
            <a:spLocks noGrp="1"/>
          </p:cNvSpPr>
          <p:nvPr>
            <p:ph type="title"/>
          </p:nvPr>
        </p:nvSpPr>
        <p:spPr>
          <a:xfrm>
            <a:off x="3507750" y="2002475"/>
            <a:ext cx="2128500" cy="1372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420" b="0">
                <a:solidFill>
                  <a:srgbClr val="1A2835"/>
                </a:solidFill>
              </a:rPr>
              <a:t>Vivamus sagittis lacus vel augue laoreet rutrum faucibus dolor auctor. Nullam quis risus eget urna mollis ornare vel eu leo.</a:t>
            </a:r>
            <a:endParaRPr sz="1420" b="0">
              <a:solidFill>
                <a:srgbClr val="1A2835"/>
              </a:solidFill>
            </a:endParaRPr>
          </a:p>
        </p:txBody>
      </p:sp>
      <p:sp>
        <p:nvSpPr>
          <p:cNvPr id="165" name="Google Shape;165;p24"/>
          <p:cNvSpPr txBox="1">
            <a:spLocks noGrp="1"/>
          </p:cNvSpPr>
          <p:nvPr>
            <p:ph type="title"/>
          </p:nvPr>
        </p:nvSpPr>
        <p:spPr>
          <a:xfrm>
            <a:off x="6329125" y="13102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66" name="Google Shape;166;p24"/>
          <p:cNvSpPr/>
          <p:nvPr/>
        </p:nvSpPr>
        <p:spPr>
          <a:xfrm rot="10800000" flipH="1">
            <a:off x="6427850" y="18226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4"/>
          <p:cNvSpPr txBox="1">
            <a:spLocks noGrp="1"/>
          </p:cNvSpPr>
          <p:nvPr>
            <p:ph type="title"/>
          </p:nvPr>
        </p:nvSpPr>
        <p:spPr>
          <a:xfrm>
            <a:off x="6329125" y="2002475"/>
            <a:ext cx="2128500" cy="1372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420" b="0">
                <a:solidFill>
                  <a:srgbClr val="1A2835"/>
                </a:solidFill>
              </a:rPr>
              <a:t>Vivamus sagittis lacus vel augue laoreet rutrum faucibus dolor auctor. Nullam quis risus eget urna mollis ornare vel eu leo.</a:t>
            </a:r>
            <a:endParaRPr sz="1420" b="0">
              <a:solidFill>
                <a:srgbClr val="1A2835"/>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1"/>
        <p:cNvGrpSpPr/>
        <p:nvPr/>
      </p:nvGrpSpPr>
      <p:grpSpPr>
        <a:xfrm>
          <a:off x="0" y="0"/>
          <a:ext cx="0" cy="0"/>
          <a:chOff x="0" y="0"/>
          <a:chExt cx="0" cy="0"/>
        </a:xfrm>
      </p:grpSpPr>
      <p:sp>
        <p:nvSpPr>
          <p:cNvPr id="172" name="Google Shape;172;p25"/>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12</a:t>
            </a:fld>
            <a:endParaRPr sz="1200">
              <a:solidFill>
                <a:srgbClr val="1A2835"/>
              </a:solidFill>
              <a:latin typeface="Franklin Gothic"/>
              <a:ea typeface="Franklin Gothic"/>
              <a:cs typeface="Franklin Gothic"/>
              <a:sym typeface="Franklin Gothic"/>
            </a:endParaRPr>
          </a:p>
        </p:txBody>
      </p:sp>
      <p:pic>
        <p:nvPicPr>
          <p:cNvPr id="173" name="Google Shape;173;p25"/>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74" name="Google Shape;174;p25"/>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175" name="Google Shape;175;p25"/>
          <p:cNvSpPr txBox="1">
            <a:spLocks noGrp="1"/>
          </p:cNvSpPr>
          <p:nvPr>
            <p:ph type="title"/>
          </p:nvPr>
        </p:nvSpPr>
        <p:spPr>
          <a:xfrm>
            <a:off x="686375" y="17347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76" name="Google Shape;176;p25"/>
          <p:cNvSpPr/>
          <p:nvPr/>
        </p:nvSpPr>
        <p:spPr>
          <a:xfrm rot="10800000" flipH="1">
            <a:off x="785100" y="22471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5"/>
          <p:cNvSpPr txBox="1">
            <a:spLocks noGrp="1"/>
          </p:cNvSpPr>
          <p:nvPr>
            <p:ph type="title"/>
          </p:nvPr>
        </p:nvSpPr>
        <p:spPr>
          <a:xfrm>
            <a:off x="3507750" y="17347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78" name="Google Shape;178;p25"/>
          <p:cNvSpPr/>
          <p:nvPr/>
        </p:nvSpPr>
        <p:spPr>
          <a:xfrm rot="10800000" flipH="1">
            <a:off x="3606475" y="22471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5"/>
          <p:cNvSpPr txBox="1">
            <a:spLocks noGrp="1"/>
          </p:cNvSpPr>
          <p:nvPr>
            <p:ph type="title"/>
          </p:nvPr>
        </p:nvSpPr>
        <p:spPr>
          <a:xfrm>
            <a:off x="6329125" y="1734700"/>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Section Title</a:t>
            </a:r>
            <a:endParaRPr sz="2020">
              <a:solidFill>
                <a:srgbClr val="1A2835"/>
              </a:solidFill>
            </a:endParaRPr>
          </a:p>
        </p:txBody>
      </p:sp>
      <p:sp>
        <p:nvSpPr>
          <p:cNvPr id="180" name="Google Shape;180;p25"/>
          <p:cNvSpPr/>
          <p:nvPr/>
        </p:nvSpPr>
        <p:spPr>
          <a:xfrm rot="10800000" flipH="1">
            <a:off x="6427850" y="224717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5"/>
          <p:cNvSpPr txBox="1">
            <a:spLocks noGrp="1"/>
          </p:cNvSpPr>
          <p:nvPr>
            <p:ph type="title"/>
          </p:nvPr>
        </p:nvSpPr>
        <p:spPr>
          <a:xfrm>
            <a:off x="679650" y="1253800"/>
            <a:ext cx="8640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220" b="0">
                <a:solidFill>
                  <a:srgbClr val="E57200"/>
                </a:solidFill>
              </a:rPr>
              <a:t>01.</a:t>
            </a:r>
            <a:endParaRPr sz="2220" b="0">
              <a:solidFill>
                <a:srgbClr val="E57200"/>
              </a:solidFill>
            </a:endParaRPr>
          </a:p>
        </p:txBody>
      </p:sp>
      <p:sp>
        <p:nvSpPr>
          <p:cNvPr id="182" name="Google Shape;182;p25"/>
          <p:cNvSpPr txBox="1">
            <a:spLocks noGrp="1"/>
          </p:cNvSpPr>
          <p:nvPr>
            <p:ph type="title"/>
          </p:nvPr>
        </p:nvSpPr>
        <p:spPr>
          <a:xfrm>
            <a:off x="3507750" y="1253800"/>
            <a:ext cx="8640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220" b="0">
                <a:solidFill>
                  <a:srgbClr val="E57200"/>
                </a:solidFill>
              </a:rPr>
              <a:t>02.</a:t>
            </a:r>
            <a:endParaRPr sz="2220" b="0">
              <a:solidFill>
                <a:srgbClr val="E57200"/>
              </a:solidFill>
            </a:endParaRPr>
          </a:p>
        </p:txBody>
      </p:sp>
      <p:sp>
        <p:nvSpPr>
          <p:cNvPr id="183" name="Google Shape;183;p25"/>
          <p:cNvSpPr txBox="1">
            <a:spLocks noGrp="1"/>
          </p:cNvSpPr>
          <p:nvPr>
            <p:ph type="title"/>
          </p:nvPr>
        </p:nvSpPr>
        <p:spPr>
          <a:xfrm>
            <a:off x="6329125" y="1253800"/>
            <a:ext cx="8640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220" b="0">
                <a:solidFill>
                  <a:srgbClr val="E57200"/>
                </a:solidFill>
              </a:rPr>
              <a:t>03.</a:t>
            </a:r>
            <a:endParaRPr sz="2220" b="0">
              <a:solidFill>
                <a:srgbClr val="E57200"/>
              </a:solidFill>
            </a:endParaRPr>
          </a:p>
        </p:txBody>
      </p:sp>
      <p:sp>
        <p:nvSpPr>
          <p:cNvPr id="184" name="Google Shape;184;p25"/>
          <p:cNvSpPr txBox="1">
            <a:spLocks noGrp="1"/>
          </p:cNvSpPr>
          <p:nvPr>
            <p:ph type="title"/>
          </p:nvPr>
        </p:nvSpPr>
        <p:spPr>
          <a:xfrm>
            <a:off x="686375" y="2488775"/>
            <a:ext cx="2128500" cy="110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Aenean lacinia bibendum nulla sed consectetur. Maecenas sed diam eget risus varius blandit sit amet non magna.</a:t>
            </a:r>
            <a:endParaRPr sz="1320" b="0">
              <a:solidFill>
                <a:srgbClr val="1A2835"/>
              </a:solidFill>
            </a:endParaRPr>
          </a:p>
        </p:txBody>
      </p:sp>
      <p:sp>
        <p:nvSpPr>
          <p:cNvPr id="185" name="Google Shape;185;p25"/>
          <p:cNvSpPr txBox="1">
            <a:spLocks noGrp="1"/>
          </p:cNvSpPr>
          <p:nvPr>
            <p:ph type="title"/>
          </p:nvPr>
        </p:nvSpPr>
        <p:spPr>
          <a:xfrm>
            <a:off x="3507750" y="2488775"/>
            <a:ext cx="2128500" cy="110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Aenean lacinia bibendum nulla sed consectetur. Maecenas sed diam eget risus varius blandit sit amet non magna.</a:t>
            </a:r>
            <a:endParaRPr sz="1320" b="0">
              <a:solidFill>
                <a:srgbClr val="1A2835"/>
              </a:solidFill>
            </a:endParaRPr>
          </a:p>
        </p:txBody>
      </p:sp>
      <p:sp>
        <p:nvSpPr>
          <p:cNvPr id="186" name="Google Shape;186;p25"/>
          <p:cNvSpPr txBox="1">
            <a:spLocks noGrp="1"/>
          </p:cNvSpPr>
          <p:nvPr>
            <p:ph type="title"/>
          </p:nvPr>
        </p:nvSpPr>
        <p:spPr>
          <a:xfrm>
            <a:off x="6329125" y="2488775"/>
            <a:ext cx="2128500" cy="1106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Aenean lacinia bibendum nulla sed consectetur. Maecenas sed diam eget risus varius blandit sit amet non magna.</a:t>
            </a:r>
            <a:endParaRPr sz="1320" b="0">
              <a:solidFill>
                <a:srgbClr val="1A2835"/>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0"/>
        <p:cNvGrpSpPr/>
        <p:nvPr/>
      </p:nvGrpSpPr>
      <p:grpSpPr>
        <a:xfrm>
          <a:off x="0" y="0"/>
          <a:ext cx="0" cy="0"/>
          <a:chOff x="0" y="0"/>
          <a:chExt cx="0" cy="0"/>
        </a:xfrm>
      </p:grpSpPr>
      <p:sp>
        <p:nvSpPr>
          <p:cNvPr id="191" name="Google Shape;191;p26"/>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13</a:t>
            </a:fld>
            <a:endParaRPr sz="1200">
              <a:solidFill>
                <a:srgbClr val="1A2835"/>
              </a:solidFill>
              <a:latin typeface="Franklin Gothic"/>
              <a:ea typeface="Franklin Gothic"/>
              <a:cs typeface="Franklin Gothic"/>
              <a:sym typeface="Franklin Gothic"/>
            </a:endParaRPr>
          </a:p>
        </p:txBody>
      </p:sp>
      <p:pic>
        <p:nvPicPr>
          <p:cNvPr id="192" name="Google Shape;192;p26"/>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93" name="Google Shape;193;p26"/>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194" name="Google Shape;194;p26"/>
          <p:cNvSpPr txBox="1">
            <a:spLocks noGrp="1"/>
          </p:cNvSpPr>
          <p:nvPr>
            <p:ph type="title"/>
          </p:nvPr>
        </p:nvSpPr>
        <p:spPr>
          <a:xfrm>
            <a:off x="686375" y="2463588"/>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820">
                <a:solidFill>
                  <a:srgbClr val="1A2835"/>
                </a:solidFill>
              </a:rPr>
              <a:t>Section Title</a:t>
            </a:r>
            <a:endParaRPr sz="1820">
              <a:solidFill>
                <a:srgbClr val="1A2835"/>
              </a:solidFill>
            </a:endParaRPr>
          </a:p>
        </p:txBody>
      </p:sp>
      <p:sp>
        <p:nvSpPr>
          <p:cNvPr id="195" name="Google Shape;195;p26"/>
          <p:cNvSpPr txBox="1">
            <a:spLocks noGrp="1"/>
          </p:cNvSpPr>
          <p:nvPr>
            <p:ph type="title"/>
          </p:nvPr>
        </p:nvSpPr>
        <p:spPr>
          <a:xfrm>
            <a:off x="3507750" y="2463588"/>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820">
                <a:solidFill>
                  <a:srgbClr val="1A2835"/>
                </a:solidFill>
              </a:rPr>
              <a:t>Section Title</a:t>
            </a:r>
            <a:endParaRPr sz="1820">
              <a:solidFill>
                <a:srgbClr val="1A2835"/>
              </a:solidFill>
            </a:endParaRPr>
          </a:p>
        </p:txBody>
      </p:sp>
      <p:sp>
        <p:nvSpPr>
          <p:cNvPr id="196" name="Google Shape;196;p26"/>
          <p:cNvSpPr txBox="1">
            <a:spLocks noGrp="1"/>
          </p:cNvSpPr>
          <p:nvPr>
            <p:ph type="title"/>
          </p:nvPr>
        </p:nvSpPr>
        <p:spPr>
          <a:xfrm>
            <a:off x="6329125" y="2463588"/>
            <a:ext cx="21285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820">
                <a:solidFill>
                  <a:srgbClr val="1A2835"/>
                </a:solidFill>
              </a:rPr>
              <a:t>Section Title</a:t>
            </a:r>
            <a:endParaRPr sz="1820">
              <a:solidFill>
                <a:srgbClr val="1A2835"/>
              </a:solidFill>
            </a:endParaRPr>
          </a:p>
        </p:txBody>
      </p:sp>
      <p:sp>
        <p:nvSpPr>
          <p:cNvPr id="197" name="Google Shape;197;p26"/>
          <p:cNvSpPr txBox="1">
            <a:spLocks noGrp="1"/>
          </p:cNvSpPr>
          <p:nvPr>
            <p:ph type="title"/>
          </p:nvPr>
        </p:nvSpPr>
        <p:spPr>
          <a:xfrm>
            <a:off x="679650" y="1837580"/>
            <a:ext cx="2128500" cy="4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a:solidFill>
                  <a:srgbClr val="E57200"/>
                </a:solidFill>
              </a:rPr>
              <a:t>100%</a:t>
            </a:r>
            <a:endParaRPr>
              <a:solidFill>
                <a:srgbClr val="E57200"/>
              </a:solidFill>
            </a:endParaRPr>
          </a:p>
        </p:txBody>
      </p:sp>
      <p:sp>
        <p:nvSpPr>
          <p:cNvPr id="198" name="Google Shape;198;p26"/>
          <p:cNvSpPr txBox="1">
            <a:spLocks noGrp="1"/>
          </p:cNvSpPr>
          <p:nvPr>
            <p:ph type="title"/>
          </p:nvPr>
        </p:nvSpPr>
        <p:spPr>
          <a:xfrm>
            <a:off x="3507750" y="1837580"/>
            <a:ext cx="2128500" cy="4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a:solidFill>
                  <a:srgbClr val="E57200"/>
                </a:solidFill>
              </a:rPr>
              <a:t>100%</a:t>
            </a:r>
            <a:endParaRPr>
              <a:solidFill>
                <a:srgbClr val="E57200"/>
              </a:solidFill>
            </a:endParaRPr>
          </a:p>
        </p:txBody>
      </p:sp>
      <p:sp>
        <p:nvSpPr>
          <p:cNvPr id="199" name="Google Shape;199;p26"/>
          <p:cNvSpPr txBox="1">
            <a:spLocks noGrp="1"/>
          </p:cNvSpPr>
          <p:nvPr>
            <p:ph type="title"/>
          </p:nvPr>
        </p:nvSpPr>
        <p:spPr>
          <a:xfrm>
            <a:off x="6329125" y="1837580"/>
            <a:ext cx="2109000" cy="49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a:solidFill>
                  <a:srgbClr val="E57200"/>
                </a:solidFill>
              </a:rPr>
              <a:t>100%</a:t>
            </a:r>
            <a:endParaRPr>
              <a:solidFill>
                <a:srgbClr val="E57200"/>
              </a:solidFill>
            </a:endParaRPr>
          </a:p>
        </p:txBody>
      </p:sp>
      <p:sp>
        <p:nvSpPr>
          <p:cNvPr id="200" name="Google Shape;200;p26"/>
          <p:cNvSpPr txBox="1">
            <a:spLocks noGrp="1"/>
          </p:cNvSpPr>
          <p:nvPr>
            <p:ph type="title"/>
          </p:nvPr>
        </p:nvSpPr>
        <p:spPr>
          <a:xfrm>
            <a:off x="686375" y="2784524"/>
            <a:ext cx="2128500" cy="445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120" b="0">
                <a:solidFill>
                  <a:srgbClr val="1A2835"/>
                </a:solidFill>
              </a:rPr>
              <a:t>Aenean lacinia bibendum nulla sed consectetur.</a:t>
            </a:r>
            <a:endParaRPr sz="1120" b="0">
              <a:solidFill>
                <a:srgbClr val="1A2835"/>
              </a:solidFill>
            </a:endParaRPr>
          </a:p>
        </p:txBody>
      </p:sp>
      <p:sp>
        <p:nvSpPr>
          <p:cNvPr id="201" name="Google Shape;201;p26"/>
          <p:cNvSpPr txBox="1">
            <a:spLocks noGrp="1"/>
          </p:cNvSpPr>
          <p:nvPr>
            <p:ph type="title"/>
          </p:nvPr>
        </p:nvSpPr>
        <p:spPr>
          <a:xfrm>
            <a:off x="3507750" y="2784524"/>
            <a:ext cx="2128500" cy="445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120" b="0">
                <a:solidFill>
                  <a:srgbClr val="1A2835"/>
                </a:solidFill>
              </a:rPr>
              <a:t>Aenean lacinia bibendum nulla sed consectetur.</a:t>
            </a:r>
            <a:endParaRPr sz="1120" b="0">
              <a:solidFill>
                <a:srgbClr val="1A2835"/>
              </a:solidFill>
            </a:endParaRPr>
          </a:p>
        </p:txBody>
      </p:sp>
      <p:sp>
        <p:nvSpPr>
          <p:cNvPr id="202" name="Google Shape;202;p26"/>
          <p:cNvSpPr txBox="1">
            <a:spLocks noGrp="1"/>
          </p:cNvSpPr>
          <p:nvPr>
            <p:ph type="title"/>
          </p:nvPr>
        </p:nvSpPr>
        <p:spPr>
          <a:xfrm>
            <a:off x="6329125" y="2784524"/>
            <a:ext cx="2128500" cy="4452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120" b="0">
                <a:solidFill>
                  <a:srgbClr val="1A2835"/>
                </a:solidFill>
              </a:rPr>
              <a:t>Aenean lacinia bibendum nulla sed consectetur.</a:t>
            </a:r>
            <a:endParaRPr sz="1120" b="0">
              <a:solidFill>
                <a:srgbClr val="1A283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6"/>
        <p:cNvGrpSpPr/>
        <p:nvPr/>
      </p:nvGrpSpPr>
      <p:grpSpPr>
        <a:xfrm>
          <a:off x="0" y="0"/>
          <a:ext cx="0" cy="0"/>
          <a:chOff x="0" y="0"/>
          <a:chExt cx="0" cy="0"/>
        </a:xfrm>
      </p:grpSpPr>
      <p:sp>
        <p:nvSpPr>
          <p:cNvPr id="207" name="Google Shape;207;p27"/>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14</a:t>
            </a:fld>
            <a:endParaRPr sz="1200">
              <a:solidFill>
                <a:srgbClr val="1A2835"/>
              </a:solidFill>
              <a:latin typeface="Franklin Gothic"/>
              <a:ea typeface="Franklin Gothic"/>
              <a:cs typeface="Franklin Gothic"/>
              <a:sym typeface="Franklin Gothic"/>
            </a:endParaRPr>
          </a:p>
        </p:txBody>
      </p:sp>
      <p:pic>
        <p:nvPicPr>
          <p:cNvPr id="208" name="Google Shape;208;p2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209" name="Google Shape;209;p27"/>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210" name="Google Shape;210;p27"/>
          <p:cNvSpPr txBox="1">
            <a:spLocks noGrp="1"/>
          </p:cNvSpPr>
          <p:nvPr>
            <p:ph type="title"/>
          </p:nvPr>
        </p:nvSpPr>
        <p:spPr>
          <a:xfrm>
            <a:off x="2920625" y="1484638"/>
            <a:ext cx="5212200" cy="1560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420">
                <a:solidFill>
                  <a:srgbClr val="1A2835"/>
                </a:solidFill>
              </a:rPr>
              <a:t>“Maecenas faucibus mollis interdum. Cras mattis consectetur purus sit amet fermentum. Cras justo odio, dapibus ac facilisis in.”</a:t>
            </a:r>
            <a:endParaRPr sz="2420">
              <a:solidFill>
                <a:srgbClr val="1A2835"/>
              </a:solidFill>
            </a:endParaRPr>
          </a:p>
        </p:txBody>
      </p:sp>
      <p:sp>
        <p:nvSpPr>
          <p:cNvPr id="211" name="Google Shape;211;p27"/>
          <p:cNvSpPr txBox="1">
            <a:spLocks noGrp="1"/>
          </p:cNvSpPr>
          <p:nvPr>
            <p:ph type="title"/>
          </p:nvPr>
        </p:nvSpPr>
        <p:spPr>
          <a:xfrm>
            <a:off x="2920625" y="3177338"/>
            <a:ext cx="5212200" cy="22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400">
                <a:solidFill>
                  <a:srgbClr val="E57200"/>
                </a:solidFill>
              </a:rPr>
              <a:t>Person Name</a:t>
            </a:r>
            <a:endParaRPr sz="1400">
              <a:solidFill>
                <a:srgbClr val="E57200"/>
              </a:solidFill>
            </a:endParaRPr>
          </a:p>
        </p:txBody>
      </p:sp>
      <p:sp>
        <p:nvSpPr>
          <p:cNvPr id="212" name="Google Shape;212;p27"/>
          <p:cNvSpPr txBox="1">
            <a:spLocks noGrp="1"/>
          </p:cNvSpPr>
          <p:nvPr>
            <p:ph type="title"/>
          </p:nvPr>
        </p:nvSpPr>
        <p:spPr>
          <a:xfrm>
            <a:off x="2920625" y="3435663"/>
            <a:ext cx="5212200" cy="223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1000" b="0">
                <a:solidFill>
                  <a:srgbClr val="1A2835"/>
                </a:solidFill>
              </a:rPr>
              <a:t>Job Title</a:t>
            </a:r>
            <a:endParaRPr sz="1000" b="0">
              <a:solidFill>
                <a:srgbClr val="1A2835"/>
              </a:solidFill>
            </a:endParaRPr>
          </a:p>
        </p:txBody>
      </p:sp>
      <p:pic>
        <p:nvPicPr>
          <p:cNvPr id="213" name="Google Shape;213;p27"/>
          <p:cNvPicPr preferRelativeResize="0"/>
          <p:nvPr/>
        </p:nvPicPr>
        <p:blipFill>
          <a:blip r:embed="rId5">
            <a:alphaModFix/>
          </a:blip>
          <a:stretch>
            <a:fillRect/>
          </a:stretch>
        </p:blipFill>
        <p:spPr>
          <a:xfrm>
            <a:off x="1011175" y="1524700"/>
            <a:ext cx="1480200" cy="14802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7"/>
        <p:cNvGrpSpPr/>
        <p:nvPr/>
      </p:nvGrpSpPr>
      <p:grpSpPr>
        <a:xfrm>
          <a:off x="0" y="0"/>
          <a:ext cx="0" cy="0"/>
          <a:chOff x="0" y="0"/>
          <a:chExt cx="0" cy="0"/>
        </a:xfrm>
      </p:grpSpPr>
      <p:sp>
        <p:nvSpPr>
          <p:cNvPr id="218" name="Google Shape;218;p28"/>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15</a:t>
            </a:fld>
            <a:endParaRPr sz="1200">
              <a:solidFill>
                <a:srgbClr val="1A2835"/>
              </a:solidFill>
              <a:latin typeface="Franklin Gothic"/>
              <a:ea typeface="Franklin Gothic"/>
              <a:cs typeface="Franklin Gothic"/>
              <a:sym typeface="Franklin Gothic"/>
            </a:endParaRPr>
          </a:p>
        </p:txBody>
      </p:sp>
      <p:pic>
        <p:nvPicPr>
          <p:cNvPr id="219" name="Google Shape;219;p2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220" name="Google Shape;220;p28"/>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221" name="Google Shape;221;p28"/>
          <p:cNvSpPr txBox="1">
            <a:spLocks noGrp="1"/>
          </p:cNvSpPr>
          <p:nvPr>
            <p:ph type="title"/>
          </p:nvPr>
        </p:nvSpPr>
        <p:spPr>
          <a:xfrm>
            <a:off x="899125" y="3137025"/>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400">
                <a:solidFill>
                  <a:srgbClr val="E57200"/>
                </a:solidFill>
              </a:rPr>
              <a:t>Person Name</a:t>
            </a:r>
            <a:endParaRPr sz="1400">
              <a:solidFill>
                <a:srgbClr val="E57200"/>
              </a:solidFill>
            </a:endParaRPr>
          </a:p>
        </p:txBody>
      </p:sp>
      <p:sp>
        <p:nvSpPr>
          <p:cNvPr id="222" name="Google Shape;222;p28"/>
          <p:cNvSpPr txBox="1">
            <a:spLocks noGrp="1"/>
          </p:cNvSpPr>
          <p:nvPr>
            <p:ph type="title"/>
          </p:nvPr>
        </p:nvSpPr>
        <p:spPr>
          <a:xfrm>
            <a:off x="899125" y="3395350"/>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000" b="0">
                <a:solidFill>
                  <a:srgbClr val="1A2835"/>
                </a:solidFill>
              </a:rPr>
              <a:t>Job Title</a:t>
            </a:r>
            <a:endParaRPr sz="1000" b="0">
              <a:solidFill>
                <a:srgbClr val="1A2835"/>
              </a:solidFill>
            </a:endParaRPr>
          </a:p>
        </p:txBody>
      </p:sp>
      <p:pic>
        <p:nvPicPr>
          <p:cNvPr id="223" name="Google Shape;223;p28"/>
          <p:cNvPicPr preferRelativeResize="0"/>
          <p:nvPr/>
        </p:nvPicPr>
        <p:blipFill>
          <a:blip r:embed="rId5">
            <a:alphaModFix/>
          </a:blip>
          <a:stretch>
            <a:fillRect/>
          </a:stretch>
        </p:blipFill>
        <p:spPr>
          <a:xfrm>
            <a:off x="899125" y="1524950"/>
            <a:ext cx="1480200" cy="1480200"/>
          </a:xfrm>
          <a:prstGeom prst="rect">
            <a:avLst/>
          </a:prstGeom>
          <a:noFill/>
          <a:ln>
            <a:noFill/>
          </a:ln>
        </p:spPr>
      </p:pic>
      <p:sp>
        <p:nvSpPr>
          <p:cNvPr id="224" name="Google Shape;224;p28"/>
          <p:cNvSpPr txBox="1">
            <a:spLocks noGrp="1"/>
          </p:cNvSpPr>
          <p:nvPr>
            <p:ph type="title"/>
          </p:nvPr>
        </p:nvSpPr>
        <p:spPr>
          <a:xfrm>
            <a:off x="2854300" y="3137025"/>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400">
                <a:solidFill>
                  <a:srgbClr val="E57200"/>
                </a:solidFill>
              </a:rPr>
              <a:t>Person Name</a:t>
            </a:r>
            <a:endParaRPr sz="1400">
              <a:solidFill>
                <a:srgbClr val="E57200"/>
              </a:solidFill>
            </a:endParaRPr>
          </a:p>
        </p:txBody>
      </p:sp>
      <p:sp>
        <p:nvSpPr>
          <p:cNvPr id="225" name="Google Shape;225;p28"/>
          <p:cNvSpPr txBox="1">
            <a:spLocks noGrp="1"/>
          </p:cNvSpPr>
          <p:nvPr>
            <p:ph type="title"/>
          </p:nvPr>
        </p:nvSpPr>
        <p:spPr>
          <a:xfrm>
            <a:off x="2854300" y="3395350"/>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000" b="0">
                <a:solidFill>
                  <a:srgbClr val="1A2835"/>
                </a:solidFill>
              </a:rPr>
              <a:t>Job Title</a:t>
            </a:r>
            <a:endParaRPr sz="1000" b="0">
              <a:solidFill>
                <a:srgbClr val="1A2835"/>
              </a:solidFill>
            </a:endParaRPr>
          </a:p>
        </p:txBody>
      </p:sp>
      <p:pic>
        <p:nvPicPr>
          <p:cNvPr id="226" name="Google Shape;226;p28"/>
          <p:cNvPicPr preferRelativeResize="0"/>
          <p:nvPr/>
        </p:nvPicPr>
        <p:blipFill>
          <a:blip r:embed="rId5">
            <a:alphaModFix/>
          </a:blip>
          <a:stretch>
            <a:fillRect/>
          </a:stretch>
        </p:blipFill>
        <p:spPr>
          <a:xfrm>
            <a:off x="2854300" y="1524950"/>
            <a:ext cx="1480200" cy="1480200"/>
          </a:xfrm>
          <a:prstGeom prst="rect">
            <a:avLst/>
          </a:prstGeom>
          <a:noFill/>
          <a:ln>
            <a:noFill/>
          </a:ln>
        </p:spPr>
      </p:pic>
      <p:sp>
        <p:nvSpPr>
          <p:cNvPr id="227" name="Google Shape;227;p28"/>
          <p:cNvSpPr txBox="1">
            <a:spLocks noGrp="1"/>
          </p:cNvSpPr>
          <p:nvPr>
            <p:ph type="title"/>
          </p:nvPr>
        </p:nvSpPr>
        <p:spPr>
          <a:xfrm>
            <a:off x="4809475" y="3137025"/>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400">
                <a:solidFill>
                  <a:srgbClr val="E57200"/>
                </a:solidFill>
              </a:rPr>
              <a:t>Person Name</a:t>
            </a:r>
            <a:endParaRPr sz="1400">
              <a:solidFill>
                <a:srgbClr val="E57200"/>
              </a:solidFill>
            </a:endParaRPr>
          </a:p>
        </p:txBody>
      </p:sp>
      <p:sp>
        <p:nvSpPr>
          <p:cNvPr id="228" name="Google Shape;228;p28"/>
          <p:cNvSpPr txBox="1">
            <a:spLocks noGrp="1"/>
          </p:cNvSpPr>
          <p:nvPr>
            <p:ph type="title"/>
          </p:nvPr>
        </p:nvSpPr>
        <p:spPr>
          <a:xfrm>
            <a:off x="4809475" y="3395350"/>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000" b="0">
                <a:solidFill>
                  <a:srgbClr val="1A2835"/>
                </a:solidFill>
              </a:rPr>
              <a:t>Job Title</a:t>
            </a:r>
            <a:endParaRPr sz="1000" b="0">
              <a:solidFill>
                <a:srgbClr val="1A2835"/>
              </a:solidFill>
            </a:endParaRPr>
          </a:p>
        </p:txBody>
      </p:sp>
      <p:pic>
        <p:nvPicPr>
          <p:cNvPr id="229" name="Google Shape;229;p28"/>
          <p:cNvPicPr preferRelativeResize="0"/>
          <p:nvPr/>
        </p:nvPicPr>
        <p:blipFill>
          <a:blip r:embed="rId5">
            <a:alphaModFix/>
          </a:blip>
          <a:stretch>
            <a:fillRect/>
          </a:stretch>
        </p:blipFill>
        <p:spPr>
          <a:xfrm>
            <a:off x="4809475" y="1524950"/>
            <a:ext cx="1480200" cy="1480200"/>
          </a:xfrm>
          <a:prstGeom prst="rect">
            <a:avLst/>
          </a:prstGeom>
          <a:noFill/>
          <a:ln>
            <a:noFill/>
          </a:ln>
        </p:spPr>
      </p:pic>
      <p:sp>
        <p:nvSpPr>
          <p:cNvPr id="230" name="Google Shape;230;p28"/>
          <p:cNvSpPr txBox="1">
            <a:spLocks noGrp="1"/>
          </p:cNvSpPr>
          <p:nvPr>
            <p:ph type="title"/>
          </p:nvPr>
        </p:nvSpPr>
        <p:spPr>
          <a:xfrm>
            <a:off x="6764650" y="3137025"/>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400">
                <a:solidFill>
                  <a:srgbClr val="E57200"/>
                </a:solidFill>
              </a:rPr>
              <a:t>Person Name</a:t>
            </a:r>
            <a:endParaRPr sz="1400">
              <a:solidFill>
                <a:srgbClr val="E57200"/>
              </a:solidFill>
            </a:endParaRPr>
          </a:p>
        </p:txBody>
      </p:sp>
      <p:sp>
        <p:nvSpPr>
          <p:cNvPr id="231" name="Google Shape;231;p28"/>
          <p:cNvSpPr txBox="1">
            <a:spLocks noGrp="1"/>
          </p:cNvSpPr>
          <p:nvPr>
            <p:ph type="title"/>
          </p:nvPr>
        </p:nvSpPr>
        <p:spPr>
          <a:xfrm>
            <a:off x="6764650" y="3395350"/>
            <a:ext cx="1480200" cy="223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1000" b="0">
                <a:solidFill>
                  <a:srgbClr val="1A2835"/>
                </a:solidFill>
              </a:rPr>
              <a:t>Job Title</a:t>
            </a:r>
            <a:endParaRPr sz="1000" b="0">
              <a:solidFill>
                <a:srgbClr val="1A2835"/>
              </a:solidFill>
            </a:endParaRPr>
          </a:p>
        </p:txBody>
      </p:sp>
      <p:pic>
        <p:nvPicPr>
          <p:cNvPr id="232" name="Google Shape;232;p28"/>
          <p:cNvPicPr preferRelativeResize="0"/>
          <p:nvPr/>
        </p:nvPicPr>
        <p:blipFill>
          <a:blip r:embed="rId5">
            <a:alphaModFix/>
          </a:blip>
          <a:stretch>
            <a:fillRect/>
          </a:stretch>
        </p:blipFill>
        <p:spPr>
          <a:xfrm>
            <a:off x="6764650" y="1524950"/>
            <a:ext cx="1480200" cy="1480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
        <p:cNvGrpSpPr/>
        <p:nvPr/>
      </p:nvGrpSpPr>
      <p:grpSpPr>
        <a:xfrm>
          <a:off x="0" y="0"/>
          <a:ext cx="0" cy="0"/>
          <a:chOff x="0" y="0"/>
          <a:chExt cx="0" cy="0"/>
        </a:xfrm>
      </p:grpSpPr>
      <p:sp>
        <p:nvSpPr>
          <p:cNvPr id="63" name="Google Shape;63;p15"/>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2</a:t>
            </a:fld>
            <a:endParaRPr sz="1200">
              <a:solidFill>
                <a:srgbClr val="1A2835"/>
              </a:solidFill>
              <a:latin typeface="Franklin Gothic"/>
              <a:ea typeface="Franklin Gothic"/>
              <a:cs typeface="Franklin Gothic"/>
              <a:sym typeface="Franklin Gothic"/>
            </a:endParaRPr>
          </a:p>
        </p:txBody>
      </p:sp>
      <p:sp>
        <p:nvSpPr>
          <p:cNvPr id="64" name="Google Shape;64;p15"/>
          <p:cNvSpPr txBox="1">
            <a:spLocks noGrp="1"/>
          </p:cNvSpPr>
          <p:nvPr>
            <p:ph type="title"/>
          </p:nvPr>
        </p:nvSpPr>
        <p:spPr>
          <a:xfrm>
            <a:off x="686375" y="2248500"/>
            <a:ext cx="7773300" cy="4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2020">
                <a:solidFill>
                  <a:srgbClr val="1A2835"/>
                </a:solidFill>
              </a:rPr>
              <a:t>White</a:t>
            </a:r>
            <a:endParaRPr sz="2020">
              <a:solidFill>
                <a:srgbClr val="1A2835"/>
              </a:solidFill>
            </a:endParaRPr>
          </a:p>
        </p:txBody>
      </p:sp>
      <p:pic>
        <p:nvPicPr>
          <p:cNvPr id="65" name="Google Shape;65;p15"/>
          <p:cNvPicPr preferRelativeResize="0"/>
          <p:nvPr/>
        </p:nvPicPr>
        <p:blipFill>
          <a:blip r:embed="rId4">
            <a:alphaModFix/>
          </a:blip>
          <a:stretch>
            <a:fillRect/>
          </a:stretch>
        </p:blipFill>
        <p:spPr>
          <a:xfrm>
            <a:off x="291150" y="4697975"/>
            <a:ext cx="1682658" cy="127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
        <p:cNvGrpSpPr/>
        <p:nvPr/>
      </p:nvGrpSpPr>
      <p:grpSpPr>
        <a:xfrm>
          <a:off x="0" y="0"/>
          <a:ext cx="0" cy="0"/>
          <a:chOff x="0" y="0"/>
          <a:chExt cx="0" cy="0"/>
        </a:xfrm>
      </p:grpSpPr>
      <p:sp>
        <p:nvSpPr>
          <p:cNvPr id="70" name="Google Shape;70;p16"/>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3</a:t>
            </a:fld>
            <a:endParaRPr sz="1200">
              <a:solidFill>
                <a:srgbClr val="1A2835"/>
              </a:solidFill>
              <a:latin typeface="Franklin Gothic"/>
              <a:ea typeface="Franklin Gothic"/>
              <a:cs typeface="Franklin Gothic"/>
              <a:sym typeface="Franklin Gothic"/>
            </a:endParaRPr>
          </a:p>
        </p:txBody>
      </p:sp>
      <p:sp>
        <p:nvSpPr>
          <p:cNvPr id="71" name="Google Shape;71;p16"/>
          <p:cNvSpPr txBox="1">
            <a:spLocks noGrp="1"/>
          </p:cNvSpPr>
          <p:nvPr>
            <p:ph type="title"/>
          </p:nvPr>
        </p:nvSpPr>
        <p:spPr>
          <a:xfrm>
            <a:off x="686375" y="2248500"/>
            <a:ext cx="7773300" cy="4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SzPts val="990"/>
              <a:buNone/>
            </a:pPr>
            <a:r>
              <a:rPr lang="en" sz="2020">
                <a:solidFill>
                  <a:srgbClr val="1A2835"/>
                </a:solidFill>
              </a:rPr>
              <a:t>Jefferson Grey</a:t>
            </a:r>
            <a:endParaRPr sz="2020">
              <a:solidFill>
                <a:srgbClr val="1A2835"/>
              </a:solidFill>
            </a:endParaRPr>
          </a:p>
        </p:txBody>
      </p:sp>
      <p:pic>
        <p:nvPicPr>
          <p:cNvPr id="72" name="Google Shape;72;p16"/>
          <p:cNvPicPr preferRelativeResize="0"/>
          <p:nvPr/>
        </p:nvPicPr>
        <p:blipFill>
          <a:blip r:embed="rId4">
            <a:alphaModFix/>
          </a:blip>
          <a:stretch>
            <a:fillRect/>
          </a:stretch>
        </p:blipFill>
        <p:spPr>
          <a:xfrm>
            <a:off x="291150" y="4697975"/>
            <a:ext cx="1682658" cy="127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
        <p:cNvGrpSpPr/>
        <p:nvPr/>
      </p:nvGrpSpPr>
      <p:grpSpPr>
        <a:xfrm>
          <a:off x="0" y="0"/>
          <a:ext cx="0" cy="0"/>
          <a:chOff x="0" y="0"/>
          <a:chExt cx="0" cy="0"/>
        </a:xfrm>
      </p:grpSpPr>
      <p:sp>
        <p:nvSpPr>
          <p:cNvPr id="77" name="Google Shape;77;p17"/>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4</a:t>
            </a:fld>
            <a:endParaRPr sz="1200">
              <a:solidFill>
                <a:srgbClr val="1A2835"/>
              </a:solidFill>
              <a:latin typeface="Franklin Gothic"/>
              <a:ea typeface="Franklin Gothic"/>
              <a:cs typeface="Franklin Gothic"/>
              <a:sym typeface="Franklin Gothic"/>
            </a:endParaRPr>
          </a:p>
        </p:txBody>
      </p:sp>
      <p:pic>
        <p:nvPicPr>
          <p:cNvPr id="78" name="Google Shape;78;p17"/>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79" name="Google Shape;79;p17"/>
          <p:cNvSpPr txBox="1">
            <a:spLocks noGrp="1"/>
          </p:cNvSpPr>
          <p:nvPr>
            <p:ph type="title"/>
          </p:nvPr>
        </p:nvSpPr>
        <p:spPr>
          <a:xfrm>
            <a:off x="686375" y="2079825"/>
            <a:ext cx="7773300" cy="833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4820">
                <a:solidFill>
                  <a:srgbClr val="1A2835"/>
                </a:solidFill>
              </a:rPr>
              <a:t>Section Title</a:t>
            </a:r>
            <a:endParaRPr sz="4820">
              <a:solidFill>
                <a:srgbClr val="1A2835"/>
              </a:solidFill>
            </a:endParaRPr>
          </a:p>
        </p:txBody>
      </p:sp>
      <p:sp>
        <p:nvSpPr>
          <p:cNvPr id="80" name="Google Shape;80;p17"/>
          <p:cNvSpPr/>
          <p:nvPr/>
        </p:nvSpPr>
        <p:spPr>
          <a:xfrm rot="10800000" flipH="1">
            <a:off x="802250" y="30492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title"/>
          </p:nvPr>
        </p:nvSpPr>
        <p:spPr>
          <a:xfrm>
            <a:off x="679650" y="1521625"/>
            <a:ext cx="8640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b="0">
                <a:solidFill>
                  <a:srgbClr val="E57200"/>
                </a:solidFill>
              </a:rPr>
              <a:t>01.</a:t>
            </a:r>
            <a:endParaRPr sz="3220" b="0">
              <a:solidFill>
                <a:srgbClr val="E572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5"/>
        <p:cNvGrpSpPr/>
        <p:nvPr/>
      </p:nvGrpSpPr>
      <p:grpSpPr>
        <a:xfrm>
          <a:off x="0" y="0"/>
          <a:ext cx="0" cy="0"/>
          <a:chOff x="0" y="0"/>
          <a:chExt cx="0" cy="0"/>
        </a:xfrm>
      </p:grpSpPr>
      <p:sp>
        <p:nvSpPr>
          <p:cNvPr id="86" name="Google Shape;86;p18"/>
          <p:cNvSpPr txBox="1">
            <a:spLocks noGrp="1"/>
          </p:cNvSpPr>
          <p:nvPr>
            <p:ph type="sldNum" idx="12"/>
          </p:nvPr>
        </p:nvSpPr>
        <p:spPr>
          <a:xfrm>
            <a:off x="8574953" y="4565000"/>
            <a:ext cx="3333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5</a:t>
            </a:fld>
            <a:endParaRPr sz="1200">
              <a:solidFill>
                <a:srgbClr val="1A2835"/>
              </a:solidFill>
              <a:latin typeface="Franklin Gothic"/>
              <a:ea typeface="Franklin Gothic"/>
              <a:cs typeface="Franklin Gothic"/>
              <a:sym typeface="Franklin Gothic"/>
            </a:endParaRPr>
          </a:p>
        </p:txBody>
      </p:sp>
      <p:pic>
        <p:nvPicPr>
          <p:cNvPr id="87" name="Google Shape;87;p18"/>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88" name="Google Shape;88;p18"/>
          <p:cNvSpPr txBox="1">
            <a:spLocks noGrp="1"/>
          </p:cNvSpPr>
          <p:nvPr>
            <p:ph type="title"/>
          </p:nvPr>
        </p:nvSpPr>
        <p:spPr>
          <a:xfrm>
            <a:off x="1635125" y="1224125"/>
            <a:ext cx="6829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Section Title Here</a:t>
            </a:r>
            <a:endParaRPr sz="3220">
              <a:solidFill>
                <a:srgbClr val="1A2835"/>
              </a:solidFill>
            </a:endParaRPr>
          </a:p>
        </p:txBody>
      </p:sp>
      <p:sp>
        <p:nvSpPr>
          <p:cNvPr id="89" name="Google Shape;89;p18"/>
          <p:cNvSpPr txBox="1">
            <a:spLocks noGrp="1"/>
          </p:cNvSpPr>
          <p:nvPr>
            <p:ph type="title"/>
          </p:nvPr>
        </p:nvSpPr>
        <p:spPr>
          <a:xfrm>
            <a:off x="679650" y="1224125"/>
            <a:ext cx="8640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b="0">
                <a:solidFill>
                  <a:srgbClr val="E57200"/>
                </a:solidFill>
              </a:rPr>
              <a:t>01.</a:t>
            </a:r>
            <a:endParaRPr sz="3220" b="0">
              <a:solidFill>
                <a:srgbClr val="E57200"/>
              </a:solidFill>
            </a:endParaRPr>
          </a:p>
        </p:txBody>
      </p:sp>
      <p:sp>
        <p:nvSpPr>
          <p:cNvPr id="90" name="Google Shape;90;p18"/>
          <p:cNvSpPr txBox="1">
            <a:spLocks noGrp="1"/>
          </p:cNvSpPr>
          <p:nvPr>
            <p:ph type="title"/>
          </p:nvPr>
        </p:nvSpPr>
        <p:spPr>
          <a:xfrm>
            <a:off x="1635125" y="1990800"/>
            <a:ext cx="6829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Section Title Here</a:t>
            </a:r>
            <a:endParaRPr sz="3220">
              <a:solidFill>
                <a:srgbClr val="1A2835"/>
              </a:solidFill>
            </a:endParaRPr>
          </a:p>
        </p:txBody>
      </p:sp>
      <p:sp>
        <p:nvSpPr>
          <p:cNvPr id="91" name="Google Shape;91;p18"/>
          <p:cNvSpPr txBox="1">
            <a:spLocks noGrp="1"/>
          </p:cNvSpPr>
          <p:nvPr>
            <p:ph type="title"/>
          </p:nvPr>
        </p:nvSpPr>
        <p:spPr>
          <a:xfrm>
            <a:off x="679650" y="1990800"/>
            <a:ext cx="8640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b="0">
                <a:solidFill>
                  <a:srgbClr val="E57200"/>
                </a:solidFill>
              </a:rPr>
              <a:t>02.</a:t>
            </a:r>
            <a:endParaRPr sz="3220" b="0">
              <a:solidFill>
                <a:srgbClr val="E57200"/>
              </a:solidFill>
            </a:endParaRPr>
          </a:p>
        </p:txBody>
      </p:sp>
      <p:sp>
        <p:nvSpPr>
          <p:cNvPr id="92" name="Google Shape;92;p18"/>
          <p:cNvSpPr txBox="1">
            <a:spLocks noGrp="1"/>
          </p:cNvSpPr>
          <p:nvPr>
            <p:ph type="title"/>
          </p:nvPr>
        </p:nvSpPr>
        <p:spPr>
          <a:xfrm>
            <a:off x="1635125" y="2757475"/>
            <a:ext cx="6829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Section Title Here</a:t>
            </a:r>
            <a:endParaRPr sz="3220">
              <a:solidFill>
                <a:srgbClr val="1A2835"/>
              </a:solidFill>
            </a:endParaRPr>
          </a:p>
        </p:txBody>
      </p:sp>
      <p:sp>
        <p:nvSpPr>
          <p:cNvPr id="93" name="Google Shape;93;p18"/>
          <p:cNvSpPr txBox="1">
            <a:spLocks noGrp="1"/>
          </p:cNvSpPr>
          <p:nvPr>
            <p:ph type="title"/>
          </p:nvPr>
        </p:nvSpPr>
        <p:spPr>
          <a:xfrm>
            <a:off x="679650" y="2757475"/>
            <a:ext cx="8640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b="0">
                <a:solidFill>
                  <a:srgbClr val="E57200"/>
                </a:solidFill>
              </a:rPr>
              <a:t>03.</a:t>
            </a:r>
            <a:endParaRPr sz="3220" b="0">
              <a:solidFill>
                <a:srgbClr val="E57200"/>
              </a:solidFill>
            </a:endParaRPr>
          </a:p>
        </p:txBody>
      </p:sp>
      <p:sp>
        <p:nvSpPr>
          <p:cNvPr id="94" name="Google Shape;94;p18"/>
          <p:cNvSpPr txBox="1">
            <a:spLocks noGrp="1"/>
          </p:cNvSpPr>
          <p:nvPr>
            <p:ph type="title"/>
          </p:nvPr>
        </p:nvSpPr>
        <p:spPr>
          <a:xfrm>
            <a:off x="1635125" y="3524150"/>
            <a:ext cx="6829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Section Title Here</a:t>
            </a:r>
            <a:endParaRPr sz="3220">
              <a:solidFill>
                <a:srgbClr val="1A2835"/>
              </a:solidFill>
            </a:endParaRPr>
          </a:p>
        </p:txBody>
      </p:sp>
      <p:sp>
        <p:nvSpPr>
          <p:cNvPr id="95" name="Google Shape;95;p18"/>
          <p:cNvSpPr txBox="1">
            <a:spLocks noGrp="1"/>
          </p:cNvSpPr>
          <p:nvPr>
            <p:ph type="title"/>
          </p:nvPr>
        </p:nvSpPr>
        <p:spPr>
          <a:xfrm>
            <a:off x="679650" y="3524150"/>
            <a:ext cx="8640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b="0">
                <a:solidFill>
                  <a:srgbClr val="E57200"/>
                </a:solidFill>
              </a:rPr>
              <a:t>04.</a:t>
            </a:r>
            <a:endParaRPr sz="3220" b="0">
              <a:solidFill>
                <a:srgbClr val="E57200"/>
              </a:solidFill>
            </a:endParaRPr>
          </a:p>
        </p:txBody>
      </p:sp>
      <p:sp>
        <p:nvSpPr>
          <p:cNvPr id="96" name="Google Shape;96;p18"/>
          <p:cNvSpPr txBox="1">
            <a:spLocks noGrp="1"/>
          </p:cNvSpPr>
          <p:nvPr>
            <p:ph type="subTitle" idx="1"/>
          </p:nvPr>
        </p:nvSpPr>
        <p:spPr>
          <a:xfrm>
            <a:off x="686375" y="616450"/>
            <a:ext cx="7773300" cy="3711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SzPts val="1018"/>
              <a:buNone/>
            </a:pPr>
            <a:r>
              <a:rPr lang="en" sz="1600">
                <a:solidFill>
                  <a:srgbClr val="1A2835"/>
                </a:solidFill>
              </a:rPr>
              <a:t>Agenda</a:t>
            </a:r>
            <a:endParaRPr sz="1600">
              <a:solidFill>
                <a:srgbClr val="1A2835"/>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9"/>
          <p:cNvSpPr txBox="1">
            <a:spLocks noGrp="1"/>
          </p:cNvSpPr>
          <p:nvPr>
            <p:ph type="sldNum" idx="12"/>
          </p:nvPr>
        </p:nvSpPr>
        <p:spPr>
          <a:xfrm>
            <a:off x="8477849" y="4565000"/>
            <a:ext cx="4305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6</a:t>
            </a:fld>
            <a:endParaRPr sz="1200">
              <a:solidFill>
                <a:srgbClr val="1A2835"/>
              </a:solidFill>
              <a:latin typeface="Franklin Gothic"/>
              <a:ea typeface="Franklin Gothic"/>
              <a:cs typeface="Franklin Gothic"/>
              <a:sym typeface="Franklin Gothic"/>
            </a:endParaRPr>
          </a:p>
        </p:txBody>
      </p:sp>
      <p:pic>
        <p:nvPicPr>
          <p:cNvPr id="102" name="Google Shape;102;p19"/>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03" name="Google Shape;103;p19"/>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
        <p:nvSpPr>
          <p:cNvPr id="104" name="Google Shape;104;p19"/>
          <p:cNvSpPr txBox="1">
            <a:spLocks noGrp="1"/>
          </p:cNvSpPr>
          <p:nvPr>
            <p:ph type="title"/>
          </p:nvPr>
        </p:nvSpPr>
        <p:spPr>
          <a:xfrm>
            <a:off x="686375" y="455700"/>
            <a:ext cx="7773300" cy="54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3220">
                <a:solidFill>
                  <a:srgbClr val="1A2835"/>
                </a:solidFill>
              </a:rPr>
              <a:t>Slide Title</a:t>
            </a:r>
            <a:endParaRPr sz="3220">
              <a:solidFill>
                <a:srgbClr val="1A2835"/>
              </a:solidFill>
            </a:endParaRPr>
          </a:p>
        </p:txBody>
      </p:sp>
      <p:sp>
        <p:nvSpPr>
          <p:cNvPr id="105" name="Google Shape;105;p19"/>
          <p:cNvSpPr/>
          <p:nvPr/>
        </p:nvSpPr>
        <p:spPr>
          <a:xfrm rot="10800000" flipH="1">
            <a:off x="802250" y="1144065"/>
            <a:ext cx="374400" cy="14400"/>
          </a:xfrm>
          <a:prstGeom prst="rect">
            <a:avLst/>
          </a:prstGeom>
          <a:solidFill>
            <a:srgbClr val="E57200"/>
          </a:solidFill>
          <a:ln w="19050"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9"/>
          <p:cNvSpPr txBox="1">
            <a:spLocks noGrp="1"/>
          </p:cNvSpPr>
          <p:nvPr>
            <p:ph type="title"/>
          </p:nvPr>
        </p:nvSpPr>
        <p:spPr>
          <a:xfrm>
            <a:off x="686375" y="1556250"/>
            <a:ext cx="5212200" cy="2031000"/>
          </a:xfrm>
          <a:prstGeom prst="rect">
            <a:avLst/>
          </a:prstGeom>
        </p:spPr>
        <p:txBody>
          <a:bodyPr spcFirstLastPara="1" wrap="square" lIns="91425" tIns="91425" rIns="91425" bIns="91425" anchor="ctr" anchorCtr="0">
            <a:noAutofit/>
          </a:bodyPr>
          <a:lstStyle/>
          <a:p>
            <a:pPr marL="457200" lvl="0" indent="-356870" algn="l" rtl="0">
              <a:lnSpc>
                <a:spcPct val="150000"/>
              </a:lnSpc>
              <a:spcBef>
                <a:spcPts val="0"/>
              </a:spcBef>
              <a:spcAft>
                <a:spcPts val="0"/>
              </a:spcAft>
              <a:buClr>
                <a:srgbClr val="E57200"/>
              </a:buClr>
              <a:buSzPts val="2020"/>
              <a:buChar char="●"/>
            </a:pPr>
            <a:r>
              <a:rPr lang="en" sz="2020" b="0">
                <a:solidFill>
                  <a:srgbClr val="1A2835"/>
                </a:solidFill>
              </a:rPr>
              <a:t>Maecenas faucibus</a:t>
            </a:r>
            <a:endParaRPr sz="2020" b="0">
              <a:solidFill>
                <a:srgbClr val="1A2835"/>
              </a:solidFill>
            </a:endParaRPr>
          </a:p>
          <a:p>
            <a:pPr marL="457200" lvl="0" indent="-356870" algn="l" rtl="0">
              <a:lnSpc>
                <a:spcPct val="150000"/>
              </a:lnSpc>
              <a:spcBef>
                <a:spcPts val="0"/>
              </a:spcBef>
              <a:spcAft>
                <a:spcPts val="0"/>
              </a:spcAft>
              <a:buClr>
                <a:srgbClr val="E57200"/>
              </a:buClr>
              <a:buSzPts val="2020"/>
              <a:buChar char="●"/>
            </a:pPr>
            <a:r>
              <a:rPr lang="en" sz="2020" b="0">
                <a:solidFill>
                  <a:srgbClr val="1A2835"/>
                </a:solidFill>
              </a:rPr>
              <a:t>Mollis interdum</a:t>
            </a:r>
            <a:endParaRPr sz="2020" b="0">
              <a:solidFill>
                <a:srgbClr val="1A2835"/>
              </a:solidFill>
            </a:endParaRPr>
          </a:p>
          <a:p>
            <a:pPr marL="457200" lvl="0" indent="-356870" algn="l" rtl="0">
              <a:lnSpc>
                <a:spcPct val="150000"/>
              </a:lnSpc>
              <a:spcBef>
                <a:spcPts val="0"/>
              </a:spcBef>
              <a:spcAft>
                <a:spcPts val="0"/>
              </a:spcAft>
              <a:buClr>
                <a:srgbClr val="E57200"/>
              </a:buClr>
              <a:buSzPts val="2020"/>
              <a:buChar char="●"/>
            </a:pPr>
            <a:r>
              <a:rPr lang="en" sz="2020" b="0">
                <a:solidFill>
                  <a:srgbClr val="1A2835"/>
                </a:solidFill>
              </a:rPr>
              <a:t>Cras mattis consectetur</a:t>
            </a:r>
            <a:endParaRPr sz="2020" b="0">
              <a:solidFill>
                <a:srgbClr val="1A2835"/>
              </a:solidFill>
            </a:endParaRPr>
          </a:p>
          <a:p>
            <a:pPr marL="457200" lvl="0" indent="-356870" algn="l" rtl="0">
              <a:lnSpc>
                <a:spcPct val="150000"/>
              </a:lnSpc>
              <a:spcBef>
                <a:spcPts val="0"/>
              </a:spcBef>
              <a:spcAft>
                <a:spcPts val="0"/>
              </a:spcAft>
              <a:buClr>
                <a:srgbClr val="E57200"/>
              </a:buClr>
              <a:buSzPts val="2020"/>
              <a:buChar char="●"/>
            </a:pPr>
            <a:r>
              <a:rPr lang="en" sz="2020" b="0">
                <a:solidFill>
                  <a:srgbClr val="1A2835"/>
                </a:solidFill>
              </a:rPr>
              <a:t>Purus sit fermentum </a:t>
            </a:r>
            <a:endParaRPr sz="2020" b="0">
              <a:solidFill>
                <a:srgbClr val="1A2835"/>
              </a:solidFill>
            </a:endParaRPr>
          </a:p>
          <a:p>
            <a:pPr marL="457200" lvl="0" indent="-356870" algn="l" rtl="0">
              <a:lnSpc>
                <a:spcPct val="150000"/>
              </a:lnSpc>
              <a:spcBef>
                <a:spcPts val="0"/>
              </a:spcBef>
              <a:spcAft>
                <a:spcPts val="0"/>
              </a:spcAft>
              <a:buClr>
                <a:srgbClr val="E57200"/>
              </a:buClr>
              <a:buSzPts val="2020"/>
              <a:buChar char="●"/>
            </a:pPr>
            <a:r>
              <a:rPr lang="en" sz="2020" b="0">
                <a:solidFill>
                  <a:srgbClr val="1A2835"/>
                </a:solidFill>
              </a:rPr>
              <a:t>Cras justo odio</a:t>
            </a:r>
            <a:endParaRPr sz="2020" b="0">
              <a:solidFill>
                <a:srgbClr val="1A2835"/>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0"/>
        <p:cNvGrpSpPr/>
        <p:nvPr/>
      </p:nvGrpSpPr>
      <p:grpSpPr>
        <a:xfrm>
          <a:off x="0" y="0"/>
          <a:ext cx="0" cy="0"/>
          <a:chOff x="0" y="0"/>
          <a:chExt cx="0" cy="0"/>
        </a:xfrm>
      </p:grpSpPr>
      <p:sp>
        <p:nvSpPr>
          <p:cNvPr id="111" name="Google Shape;111;p20"/>
          <p:cNvSpPr txBox="1">
            <a:spLocks noGrp="1"/>
          </p:cNvSpPr>
          <p:nvPr>
            <p:ph type="sldNum" idx="12"/>
          </p:nvPr>
        </p:nvSpPr>
        <p:spPr>
          <a:xfrm>
            <a:off x="8477849" y="4565000"/>
            <a:ext cx="4305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7</a:t>
            </a:fld>
            <a:endParaRPr sz="1200">
              <a:solidFill>
                <a:srgbClr val="1A2835"/>
              </a:solidFill>
              <a:latin typeface="Franklin Gothic"/>
              <a:ea typeface="Franklin Gothic"/>
              <a:cs typeface="Franklin Gothic"/>
              <a:sym typeface="Franklin Gothic"/>
            </a:endParaRPr>
          </a:p>
        </p:txBody>
      </p:sp>
      <p:pic>
        <p:nvPicPr>
          <p:cNvPr id="112" name="Google Shape;112;p20"/>
          <p:cNvPicPr preferRelativeResize="0"/>
          <p:nvPr/>
        </p:nvPicPr>
        <p:blipFill>
          <a:blip r:embed="rId4">
            <a:alphaModFix/>
          </a:blip>
          <a:stretch>
            <a:fillRect/>
          </a:stretch>
        </p:blipFill>
        <p:spPr>
          <a:xfrm>
            <a:off x="4506151" y="1027300"/>
            <a:ext cx="4068801" cy="2711299"/>
          </a:xfrm>
          <a:prstGeom prst="rect">
            <a:avLst/>
          </a:prstGeom>
          <a:noFill/>
          <a:ln>
            <a:noFill/>
          </a:ln>
        </p:spPr>
      </p:pic>
      <p:sp>
        <p:nvSpPr>
          <p:cNvPr id="113" name="Google Shape;113;p20"/>
          <p:cNvSpPr txBox="1">
            <a:spLocks noGrp="1"/>
          </p:cNvSpPr>
          <p:nvPr>
            <p:ph type="title"/>
          </p:nvPr>
        </p:nvSpPr>
        <p:spPr>
          <a:xfrm>
            <a:off x="686375" y="1504750"/>
            <a:ext cx="31068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Headline Here</a:t>
            </a:r>
            <a:endParaRPr sz="2020">
              <a:solidFill>
                <a:srgbClr val="1A2835"/>
              </a:solidFill>
            </a:endParaRPr>
          </a:p>
        </p:txBody>
      </p:sp>
      <p:sp>
        <p:nvSpPr>
          <p:cNvPr id="114" name="Google Shape;114;p20"/>
          <p:cNvSpPr/>
          <p:nvPr/>
        </p:nvSpPr>
        <p:spPr>
          <a:xfrm rot="10800000" flipH="1">
            <a:off x="785100" y="201722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txBox="1">
            <a:spLocks noGrp="1"/>
          </p:cNvSpPr>
          <p:nvPr>
            <p:ph type="title"/>
          </p:nvPr>
        </p:nvSpPr>
        <p:spPr>
          <a:xfrm>
            <a:off x="686375" y="2197037"/>
            <a:ext cx="3106800" cy="1064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Lorem ipsum dolor sit amet, adipiscing elit. Nulla vitae elit libero, a pharetra augue. Maecenas sed diam eget risus varius blandit sit amet magna. Vivamus sagittis laoreet rutrum faucibus auctor.</a:t>
            </a:r>
            <a:endParaRPr sz="1320" b="0">
              <a:solidFill>
                <a:srgbClr val="1A2835"/>
              </a:solidFill>
            </a:endParaRPr>
          </a:p>
        </p:txBody>
      </p:sp>
      <p:pic>
        <p:nvPicPr>
          <p:cNvPr id="116" name="Google Shape;116;p20"/>
          <p:cNvPicPr preferRelativeResize="0"/>
          <p:nvPr/>
        </p:nvPicPr>
        <p:blipFill>
          <a:blip r:embed="rId5">
            <a:alphaModFix/>
          </a:blip>
          <a:stretch>
            <a:fillRect/>
          </a:stretch>
        </p:blipFill>
        <p:spPr>
          <a:xfrm>
            <a:off x="291150" y="4697975"/>
            <a:ext cx="1682658" cy="127650"/>
          </a:xfrm>
          <a:prstGeom prst="rect">
            <a:avLst/>
          </a:prstGeom>
          <a:noFill/>
          <a:ln>
            <a:noFill/>
          </a:ln>
        </p:spPr>
      </p:pic>
      <p:sp>
        <p:nvSpPr>
          <p:cNvPr id="117" name="Google Shape;117;p20"/>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1"/>
        <p:cNvGrpSpPr/>
        <p:nvPr/>
      </p:nvGrpSpPr>
      <p:grpSpPr>
        <a:xfrm>
          <a:off x="0" y="0"/>
          <a:ext cx="0" cy="0"/>
          <a:chOff x="0" y="0"/>
          <a:chExt cx="0" cy="0"/>
        </a:xfrm>
      </p:grpSpPr>
      <p:sp>
        <p:nvSpPr>
          <p:cNvPr id="122" name="Google Shape;122;p21"/>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8</a:t>
            </a:fld>
            <a:endParaRPr sz="1200">
              <a:solidFill>
                <a:srgbClr val="1A2835"/>
              </a:solidFill>
              <a:latin typeface="Franklin Gothic"/>
              <a:ea typeface="Franklin Gothic"/>
              <a:cs typeface="Franklin Gothic"/>
              <a:sym typeface="Franklin Gothic"/>
            </a:endParaRPr>
          </a:p>
        </p:txBody>
      </p:sp>
      <p:pic>
        <p:nvPicPr>
          <p:cNvPr id="123" name="Google Shape;123;p21"/>
          <p:cNvPicPr preferRelativeResize="0"/>
          <p:nvPr/>
        </p:nvPicPr>
        <p:blipFill>
          <a:blip r:embed="rId4">
            <a:alphaModFix/>
          </a:blip>
          <a:stretch>
            <a:fillRect/>
          </a:stretch>
        </p:blipFill>
        <p:spPr>
          <a:xfrm>
            <a:off x="785101" y="1027300"/>
            <a:ext cx="4068801" cy="2711299"/>
          </a:xfrm>
          <a:prstGeom prst="rect">
            <a:avLst/>
          </a:prstGeom>
          <a:noFill/>
          <a:ln>
            <a:noFill/>
          </a:ln>
        </p:spPr>
      </p:pic>
      <p:sp>
        <p:nvSpPr>
          <p:cNvPr id="124" name="Google Shape;124;p21"/>
          <p:cNvSpPr txBox="1">
            <a:spLocks noGrp="1"/>
          </p:cNvSpPr>
          <p:nvPr>
            <p:ph type="title"/>
          </p:nvPr>
        </p:nvSpPr>
        <p:spPr>
          <a:xfrm>
            <a:off x="5418025" y="1504750"/>
            <a:ext cx="31068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Headline Here</a:t>
            </a:r>
            <a:endParaRPr sz="2020">
              <a:solidFill>
                <a:srgbClr val="1A2835"/>
              </a:solidFill>
            </a:endParaRPr>
          </a:p>
        </p:txBody>
      </p:sp>
      <p:sp>
        <p:nvSpPr>
          <p:cNvPr id="125" name="Google Shape;125;p21"/>
          <p:cNvSpPr/>
          <p:nvPr/>
        </p:nvSpPr>
        <p:spPr>
          <a:xfrm rot="10800000" flipH="1">
            <a:off x="5516750" y="2017228"/>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1"/>
          <p:cNvSpPr txBox="1">
            <a:spLocks noGrp="1"/>
          </p:cNvSpPr>
          <p:nvPr>
            <p:ph type="title"/>
          </p:nvPr>
        </p:nvSpPr>
        <p:spPr>
          <a:xfrm>
            <a:off x="5418025" y="2197037"/>
            <a:ext cx="3106800" cy="1064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Lorem ipsum dolor sit amet, adipiscing elit. Nulla vitae elit libero, a pharetra augue. Maecenas sed diam eget risus varius blandit sit amet magna. Vivamus sagittis laoreet rutrum faucibus auctor.</a:t>
            </a:r>
            <a:endParaRPr sz="1320" b="0">
              <a:solidFill>
                <a:srgbClr val="1A2835"/>
              </a:solidFill>
            </a:endParaRPr>
          </a:p>
        </p:txBody>
      </p:sp>
      <p:pic>
        <p:nvPicPr>
          <p:cNvPr id="127" name="Google Shape;127;p21"/>
          <p:cNvPicPr preferRelativeResize="0"/>
          <p:nvPr/>
        </p:nvPicPr>
        <p:blipFill>
          <a:blip r:embed="rId5">
            <a:alphaModFix/>
          </a:blip>
          <a:stretch>
            <a:fillRect/>
          </a:stretch>
        </p:blipFill>
        <p:spPr>
          <a:xfrm>
            <a:off x="291150" y="4697975"/>
            <a:ext cx="1682658" cy="127650"/>
          </a:xfrm>
          <a:prstGeom prst="rect">
            <a:avLst/>
          </a:prstGeom>
          <a:noFill/>
          <a:ln>
            <a:noFill/>
          </a:ln>
        </p:spPr>
      </p:pic>
      <p:sp>
        <p:nvSpPr>
          <p:cNvPr id="128" name="Google Shape;128;p21"/>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2"/>
        <p:cNvGrpSpPr/>
        <p:nvPr/>
      </p:nvGrpSpPr>
      <p:grpSpPr>
        <a:xfrm>
          <a:off x="0" y="0"/>
          <a:ext cx="0" cy="0"/>
          <a:chOff x="0" y="0"/>
          <a:chExt cx="0" cy="0"/>
        </a:xfrm>
      </p:grpSpPr>
      <p:sp>
        <p:nvSpPr>
          <p:cNvPr id="133" name="Google Shape;133;p22"/>
          <p:cNvSpPr txBox="1">
            <a:spLocks noGrp="1"/>
          </p:cNvSpPr>
          <p:nvPr>
            <p:ph type="sldNum" idx="12"/>
          </p:nvPr>
        </p:nvSpPr>
        <p:spPr>
          <a:xfrm>
            <a:off x="8510299" y="4565000"/>
            <a:ext cx="398100" cy="393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fld id="{00000000-1234-1234-1234-123412341234}" type="slidenum">
              <a:rPr lang="en" sz="1200">
                <a:solidFill>
                  <a:srgbClr val="1A2835"/>
                </a:solidFill>
                <a:latin typeface="Franklin Gothic"/>
                <a:ea typeface="Franklin Gothic"/>
                <a:cs typeface="Franklin Gothic"/>
                <a:sym typeface="Franklin Gothic"/>
              </a:rPr>
              <a:t>9</a:t>
            </a:fld>
            <a:endParaRPr sz="1200">
              <a:solidFill>
                <a:srgbClr val="1A2835"/>
              </a:solidFill>
              <a:latin typeface="Franklin Gothic"/>
              <a:ea typeface="Franklin Gothic"/>
              <a:cs typeface="Franklin Gothic"/>
              <a:sym typeface="Franklin Gothic"/>
            </a:endParaRPr>
          </a:p>
        </p:txBody>
      </p:sp>
      <p:pic>
        <p:nvPicPr>
          <p:cNvPr id="134" name="Google Shape;134;p22"/>
          <p:cNvPicPr preferRelativeResize="0"/>
          <p:nvPr/>
        </p:nvPicPr>
        <p:blipFill>
          <a:blip r:embed="rId4">
            <a:alphaModFix/>
          </a:blip>
          <a:stretch>
            <a:fillRect/>
          </a:stretch>
        </p:blipFill>
        <p:spPr>
          <a:xfrm>
            <a:off x="291150" y="4697975"/>
            <a:ext cx="1682658" cy="127650"/>
          </a:xfrm>
          <a:prstGeom prst="rect">
            <a:avLst/>
          </a:prstGeom>
          <a:noFill/>
          <a:ln>
            <a:noFill/>
          </a:ln>
        </p:spPr>
      </p:pic>
      <p:sp>
        <p:nvSpPr>
          <p:cNvPr id="135" name="Google Shape;135;p22"/>
          <p:cNvSpPr txBox="1">
            <a:spLocks noGrp="1"/>
          </p:cNvSpPr>
          <p:nvPr>
            <p:ph type="title"/>
          </p:nvPr>
        </p:nvSpPr>
        <p:spPr>
          <a:xfrm>
            <a:off x="1103988" y="1346313"/>
            <a:ext cx="31068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Headline Here</a:t>
            </a:r>
            <a:endParaRPr sz="2020">
              <a:solidFill>
                <a:srgbClr val="1A2835"/>
              </a:solidFill>
            </a:endParaRPr>
          </a:p>
        </p:txBody>
      </p:sp>
      <p:sp>
        <p:nvSpPr>
          <p:cNvPr id="136" name="Google Shape;136;p22"/>
          <p:cNvSpPr/>
          <p:nvPr/>
        </p:nvSpPr>
        <p:spPr>
          <a:xfrm rot="10800000" flipH="1">
            <a:off x="1202713" y="1858790"/>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txBox="1">
            <a:spLocks noGrp="1"/>
          </p:cNvSpPr>
          <p:nvPr>
            <p:ph type="title"/>
          </p:nvPr>
        </p:nvSpPr>
        <p:spPr>
          <a:xfrm>
            <a:off x="1103988" y="2038588"/>
            <a:ext cx="3106800" cy="145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Curabitur blandit tempus porttitor. Maecenas sed diam eget risus varius blandit sit amet non magna. Cum sociis natoque penatibus et magnis dis parturient montes, nascetur ridiculus mus. Etiam porta sem malesuada magna mollis euismod.</a:t>
            </a:r>
            <a:endParaRPr sz="1320" b="0">
              <a:solidFill>
                <a:srgbClr val="1A2835"/>
              </a:solidFill>
            </a:endParaRPr>
          </a:p>
        </p:txBody>
      </p:sp>
      <p:sp>
        <p:nvSpPr>
          <p:cNvPr id="138" name="Google Shape;138;p22"/>
          <p:cNvSpPr txBox="1">
            <a:spLocks noGrp="1"/>
          </p:cNvSpPr>
          <p:nvPr>
            <p:ph type="title"/>
          </p:nvPr>
        </p:nvSpPr>
        <p:spPr>
          <a:xfrm>
            <a:off x="4933213" y="1346313"/>
            <a:ext cx="3106800" cy="34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SzPts val="990"/>
              <a:buNone/>
            </a:pPr>
            <a:r>
              <a:rPr lang="en" sz="2020">
                <a:solidFill>
                  <a:srgbClr val="1A2835"/>
                </a:solidFill>
              </a:rPr>
              <a:t>Headline Here</a:t>
            </a:r>
            <a:endParaRPr sz="2020">
              <a:solidFill>
                <a:srgbClr val="1A2835"/>
              </a:solidFill>
            </a:endParaRPr>
          </a:p>
        </p:txBody>
      </p:sp>
      <p:sp>
        <p:nvSpPr>
          <p:cNvPr id="139" name="Google Shape;139;p22"/>
          <p:cNvSpPr/>
          <p:nvPr/>
        </p:nvSpPr>
        <p:spPr>
          <a:xfrm rot="10800000" flipH="1">
            <a:off x="5031938" y="1858790"/>
            <a:ext cx="374400" cy="14400"/>
          </a:xfrm>
          <a:prstGeom prst="rect">
            <a:avLst/>
          </a:prstGeom>
          <a:solidFill>
            <a:srgbClr val="E57200"/>
          </a:solidFill>
          <a:ln w="9525" cap="flat" cmpd="sng">
            <a:solidFill>
              <a:srgbClr val="E572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txBox="1">
            <a:spLocks noGrp="1"/>
          </p:cNvSpPr>
          <p:nvPr>
            <p:ph type="title"/>
          </p:nvPr>
        </p:nvSpPr>
        <p:spPr>
          <a:xfrm>
            <a:off x="4933213" y="2038588"/>
            <a:ext cx="3106800" cy="14538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320" b="0">
                <a:solidFill>
                  <a:srgbClr val="1A2835"/>
                </a:solidFill>
              </a:rPr>
              <a:t>Curabitur blandit tempus porttitor. Maecenas sed diam eget risus varius blandit sit amet non magna. Cum sociis natoque penatibus et magnis dis parturient montes, nascetur ridiculus mus. Etiam porta sem malesuada magna mollis euismod.</a:t>
            </a:r>
            <a:endParaRPr sz="1320" b="0">
              <a:solidFill>
                <a:srgbClr val="1A2835"/>
              </a:solidFill>
            </a:endParaRPr>
          </a:p>
        </p:txBody>
      </p:sp>
      <p:sp>
        <p:nvSpPr>
          <p:cNvPr id="141" name="Google Shape;141;p22"/>
          <p:cNvSpPr txBox="1">
            <a:spLocks noGrp="1"/>
          </p:cNvSpPr>
          <p:nvPr>
            <p:ph type="sldNum" idx="12"/>
          </p:nvPr>
        </p:nvSpPr>
        <p:spPr>
          <a:xfrm>
            <a:off x="6465959" y="4565000"/>
            <a:ext cx="21090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r>
              <a:rPr lang="en" sz="1200" b="1">
                <a:solidFill>
                  <a:srgbClr val="1A2835"/>
                </a:solidFill>
                <a:latin typeface="Franklin Gothic"/>
                <a:ea typeface="Franklin Gothic"/>
                <a:cs typeface="Franklin Gothic"/>
                <a:sym typeface="Franklin Gothic"/>
              </a:rPr>
              <a:t>Optional Section Name  </a:t>
            </a:r>
            <a:r>
              <a:rPr lang="en" sz="1200">
                <a:solidFill>
                  <a:srgbClr val="1A2835"/>
                </a:solidFill>
                <a:latin typeface="Franklin Gothic"/>
                <a:ea typeface="Franklin Gothic"/>
                <a:cs typeface="Franklin Gothic"/>
                <a:sym typeface="Franklin Gothic"/>
              </a:rPr>
              <a:t>|</a:t>
            </a:r>
            <a:endParaRPr sz="1200">
              <a:solidFill>
                <a:srgbClr val="1A2835"/>
              </a:solidFill>
              <a:latin typeface="Franklin Gothic"/>
              <a:ea typeface="Franklin Gothic"/>
              <a:cs typeface="Franklin Gothic"/>
              <a:sym typeface="Franklin Gothic"/>
            </a:endParaRPr>
          </a:p>
        </p:txBody>
      </p:sp>
    </p:spTree>
  </p:cSld>
  <p:clrMapOvr>
    <a:masterClrMapping/>
  </p:clrMapOvr>
</p:sld>
</file>

<file path=ppt/theme/theme1.xml><?xml version="1.0" encoding="utf-8"?>
<a:theme xmlns:a="http://schemas.openxmlformats.org/drawingml/2006/main" name="SDS UVA Slide Deck">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2ce3ef8a-6422-4f30-a28b-b1df238c3260">
      <Terms xmlns="http://schemas.microsoft.com/office/infopath/2007/PartnerControls"/>
    </lcf76f155ced4ddcb4097134ff3c332f>
    <TaxCatchAll xmlns="035046a3-0870-4de8-a2b6-ab45b5587666"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C7525B72C34C84EA90022EE591DCF03" ma:contentTypeVersion="16" ma:contentTypeDescription="Create a new document." ma:contentTypeScope="" ma:versionID="7ef3cf9c64565c3298d8f5a806b37abf">
  <xsd:schema xmlns:xsd="http://www.w3.org/2001/XMLSchema" xmlns:xs="http://www.w3.org/2001/XMLSchema" xmlns:p="http://schemas.microsoft.com/office/2006/metadata/properties" xmlns:ns2="2ce3ef8a-6422-4f30-a28b-b1df238c3260" xmlns:ns3="035046a3-0870-4de8-a2b6-ab45b5587666" targetNamespace="http://schemas.microsoft.com/office/2006/metadata/properties" ma:root="true" ma:fieldsID="bb4839265f080823ce5eb91ac8e80d9e" ns2:_="" ns3:_="">
    <xsd:import namespace="2ce3ef8a-6422-4f30-a28b-b1df238c3260"/>
    <xsd:import namespace="035046a3-0870-4de8-a2b6-ab45b558766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element ref="ns2:MediaServiceAutoKeyPoints" minOccurs="0"/>
                <xsd:element ref="ns2:MediaServiceKeyPoints" minOccurs="0"/>
                <xsd:element ref="ns2:MediaServiceOCR" minOccurs="0"/>
                <xsd:element ref="ns2:MediaServiceGenerationTime" minOccurs="0"/>
                <xsd:element ref="ns2:MediaServiceEventHashCode" minOccurs="0"/>
                <xsd:element ref="ns3:SharedWithUsers" minOccurs="0"/>
                <xsd:element ref="ns3:SharedWithDetails" minOccurs="0"/>
                <xsd:element ref="ns2:lcf76f155ced4ddcb4097134ff3c332f" minOccurs="0"/>
                <xsd:element ref="ns3:TaxCatchAll"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e3ef8a-6422-4f30-a28b-b1df238c326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1d038b50-52dc-447d-ac2e-a29bd036c4b1" ma:termSetId="09814cd3-568e-fe90-9814-8d621ff8fb84" ma:anchorId="fba54fb3-c3e1-fe81-a776-ca4b69148c4d" ma:open="true" ma:isKeyword="false">
      <xsd:complexType>
        <xsd:sequence>
          <xsd:element ref="pc:Terms" minOccurs="0" maxOccurs="1"/>
        </xsd:sequence>
      </xsd:complexType>
    </xsd:element>
    <xsd:element name="MediaServiceLocation" ma:index="23"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35046a3-0870-4de8-a2b6-ab45b558766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b9d5b7ef-b3c7-4241-8c89-08974cb433eb}" ma:internalName="TaxCatchAll" ma:showField="CatchAllData" ma:web="035046a3-0870-4de8-a2b6-ab45b558766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BB7043-6F38-44B6-8527-5D91AD503A81}">
  <ds:schemaRefs>
    <ds:schemaRef ds:uri="http://schemas.microsoft.com/office/2006/metadata/properties"/>
    <ds:schemaRef ds:uri="http://schemas.microsoft.com/office/infopath/2007/PartnerControls"/>
    <ds:schemaRef ds:uri="2ce3ef8a-6422-4f30-a28b-b1df238c3260"/>
    <ds:schemaRef ds:uri="035046a3-0870-4de8-a2b6-ab45b5587666"/>
  </ds:schemaRefs>
</ds:datastoreItem>
</file>

<file path=customXml/itemProps2.xml><?xml version="1.0" encoding="utf-8"?>
<ds:datastoreItem xmlns:ds="http://schemas.openxmlformats.org/officeDocument/2006/customXml" ds:itemID="{29AA38F3-9119-4E27-8A71-27917169612E}">
  <ds:schemaRefs>
    <ds:schemaRef ds:uri="http://schemas.microsoft.com/sharepoint/v3/contenttype/forms"/>
  </ds:schemaRefs>
</ds:datastoreItem>
</file>

<file path=customXml/itemProps3.xml><?xml version="1.0" encoding="utf-8"?>
<ds:datastoreItem xmlns:ds="http://schemas.openxmlformats.org/officeDocument/2006/customXml" ds:itemID="{8AFE7755-51B8-4F66-8E88-D69B5305EA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ce3ef8a-6422-4f30-a28b-b1df238c3260"/>
    <ds:schemaRef ds:uri="035046a3-0870-4de8-a2b6-ab45b558766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15</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SDS UVA Slide Deck</vt:lpstr>
      <vt:lpstr>Presentation Title</vt:lpstr>
      <vt:lpstr>White</vt:lpstr>
      <vt:lpstr>Jefferson Grey</vt:lpstr>
      <vt:lpstr>Section Title</vt:lpstr>
      <vt:lpstr>Section Title Here</vt:lpstr>
      <vt:lpstr>Slide Title</vt:lpstr>
      <vt:lpstr>Headline Here</vt:lpstr>
      <vt:lpstr>Headline Here</vt:lpstr>
      <vt:lpstr>Headline Here</vt:lpstr>
      <vt:lpstr>Slide Title</vt:lpstr>
      <vt:lpstr>Section Title</vt:lpstr>
      <vt:lpstr>Section Title</vt:lpstr>
      <vt:lpstr>Section Title</vt:lpstr>
      <vt:lpstr>“Maecenas faucibus mollis interdum. Cras mattis consectetur purus sit amet fermentum. Cras justo odio, dapibus ac facilisis in.”</vt:lpstr>
      <vt:lpstr>Person Name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cp:revision>1</cp:revision>
  <dcterms:modified xsi:type="dcterms:W3CDTF">2023-03-27T18:44:50Z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0x0101001C7525B72C34C84EA90022EE591DCF03</vt:lpwstr>
  </property>
</Properties>
</file>